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332" r:id="rId2"/>
    <p:sldId id="341" r:id="rId3"/>
    <p:sldId id="345" r:id="rId4"/>
    <p:sldId id="346" r:id="rId5"/>
    <p:sldId id="336" r:id="rId6"/>
    <p:sldId id="337" r:id="rId7"/>
    <p:sldId id="338" r:id="rId8"/>
    <p:sldId id="274" r:id="rId9"/>
    <p:sldId id="275" r:id="rId10"/>
    <p:sldId id="318" r:id="rId11"/>
    <p:sldId id="348" r:id="rId12"/>
    <p:sldId id="349" r:id="rId13"/>
    <p:sldId id="350" r:id="rId14"/>
    <p:sldId id="308" r:id="rId15"/>
    <p:sldId id="340" r:id="rId16"/>
    <p:sldId id="333" r:id="rId17"/>
    <p:sldId id="339" r:id="rId18"/>
    <p:sldId id="334" r:id="rId19"/>
    <p:sldId id="351" r:id="rId20"/>
    <p:sldId id="352" r:id="rId21"/>
    <p:sldId id="353" r:id="rId22"/>
    <p:sldId id="33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E7C6E-C338-2D43-B988-7EA09D86070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E093F8-B89B-8943-8C43-09AD1E8B0C21}">
      <dgm:prSet phldrT="[Text]"/>
      <dgm:spPr/>
      <dgm:t>
        <a:bodyPr/>
        <a:lstStyle/>
        <a:p>
          <a:r>
            <a:rPr lang="en-US" dirty="0" smtClean="0"/>
            <a:t>What is the radar reflectivity?</a:t>
          </a:r>
          <a:endParaRPr lang="en-US" dirty="0"/>
        </a:p>
      </dgm:t>
    </dgm:pt>
    <dgm:pt modelId="{63E591E9-B36E-914B-A339-A27FFB2BAE03}" type="parTrans" cxnId="{6D3B8A4B-87CB-0441-93E1-9BAD580EBC77}">
      <dgm:prSet/>
      <dgm:spPr/>
      <dgm:t>
        <a:bodyPr/>
        <a:lstStyle/>
        <a:p>
          <a:endParaRPr lang="en-US"/>
        </a:p>
      </dgm:t>
    </dgm:pt>
    <dgm:pt modelId="{CF09E71E-AFC8-CF4F-9AC6-DB21E2344580}" type="sibTrans" cxnId="{6D3B8A4B-87CB-0441-93E1-9BAD580EBC77}">
      <dgm:prSet/>
      <dgm:spPr/>
      <dgm:t>
        <a:bodyPr/>
        <a:lstStyle/>
        <a:p>
          <a:endParaRPr lang="en-US"/>
        </a:p>
      </dgm:t>
    </dgm:pt>
    <dgm:pt modelId="{D940BAD8-107E-C747-BC99-CE3263FB4166}">
      <dgm:prSet phldrT="[Text]"/>
      <dgm:spPr/>
      <dgm:t>
        <a:bodyPr/>
        <a:lstStyle/>
        <a:p>
          <a:r>
            <a:rPr lang="en-US" dirty="0" smtClean="0"/>
            <a:t>What is the wiper state?</a:t>
          </a:r>
          <a:endParaRPr lang="en-US" dirty="0"/>
        </a:p>
      </dgm:t>
    </dgm:pt>
    <dgm:pt modelId="{9CB2A8DA-5C96-684B-8B2F-2DF731A284C0}" type="parTrans" cxnId="{35DB9FD7-6206-6246-8D09-65C8CEB828D7}">
      <dgm:prSet/>
      <dgm:spPr/>
      <dgm:t>
        <a:bodyPr/>
        <a:lstStyle/>
        <a:p>
          <a:endParaRPr lang="en-US"/>
        </a:p>
      </dgm:t>
    </dgm:pt>
    <dgm:pt modelId="{0B8F9F4F-2BB8-7C44-8737-97B8FB828699}" type="sibTrans" cxnId="{35DB9FD7-6206-6246-8D09-65C8CEB828D7}">
      <dgm:prSet/>
      <dgm:spPr/>
      <dgm:t>
        <a:bodyPr/>
        <a:lstStyle/>
        <a:p>
          <a:endParaRPr lang="en-US"/>
        </a:p>
      </dgm:t>
    </dgm:pt>
    <dgm:pt modelId="{5593EE9A-786B-CA47-B9E8-244FF353F114}">
      <dgm:prSet phldrT="[Text]"/>
      <dgm:spPr/>
      <dgm:t>
        <a:bodyPr/>
        <a:lstStyle/>
        <a:p>
          <a:r>
            <a:rPr lang="en-US" dirty="0" smtClean="0"/>
            <a:t>What is the wiper state?</a:t>
          </a:r>
          <a:endParaRPr lang="en-US" dirty="0"/>
        </a:p>
      </dgm:t>
    </dgm:pt>
    <dgm:pt modelId="{BB926959-1C21-3047-BE55-97CDBFC9B37F}" type="parTrans" cxnId="{08D37168-E457-0D44-87AA-EA88A9BCA182}">
      <dgm:prSet/>
      <dgm:spPr/>
      <dgm:t>
        <a:bodyPr/>
        <a:lstStyle/>
        <a:p>
          <a:endParaRPr lang="en-US"/>
        </a:p>
      </dgm:t>
    </dgm:pt>
    <dgm:pt modelId="{6B5007CE-6110-C245-AF89-8A726EAA4CAF}" type="sibTrans" cxnId="{08D37168-E457-0D44-87AA-EA88A9BCA182}">
      <dgm:prSet/>
      <dgm:spPr/>
      <dgm:t>
        <a:bodyPr/>
        <a:lstStyle/>
        <a:p>
          <a:endParaRPr lang="en-US"/>
        </a:p>
      </dgm:t>
    </dgm:pt>
    <dgm:pt modelId="{860F37C0-8966-724B-A327-C90D445DCC38}">
      <dgm:prSet phldrT="[Text]"/>
      <dgm:spPr/>
      <dgm:t>
        <a:bodyPr/>
        <a:lstStyle/>
        <a:p>
          <a:r>
            <a:rPr lang="en-US" dirty="0" smtClean="0"/>
            <a:t>What is the air temperature?</a:t>
          </a:r>
          <a:endParaRPr lang="en-US" dirty="0"/>
        </a:p>
      </dgm:t>
    </dgm:pt>
    <dgm:pt modelId="{DA79AA0A-4CAF-D14D-B793-BEFECF56A418}" type="parTrans" cxnId="{81CD44A8-2AE3-D246-B3A7-0ABA860F541A}">
      <dgm:prSet/>
      <dgm:spPr/>
      <dgm:t>
        <a:bodyPr/>
        <a:lstStyle/>
        <a:p>
          <a:endParaRPr lang="en-US"/>
        </a:p>
      </dgm:t>
    </dgm:pt>
    <dgm:pt modelId="{2F70EA6F-393C-2A47-92E4-B4D5836353F5}" type="sibTrans" cxnId="{81CD44A8-2AE3-D246-B3A7-0ABA860F541A}">
      <dgm:prSet/>
      <dgm:spPr/>
      <dgm:t>
        <a:bodyPr/>
        <a:lstStyle/>
        <a:p>
          <a:endParaRPr lang="en-US"/>
        </a:p>
      </dgm:t>
    </dgm:pt>
    <dgm:pt modelId="{FDD6C34D-E578-5246-87D5-760048F1F24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smtClean="0"/>
            <a:t>No </a:t>
          </a:r>
          <a:r>
            <a:rPr lang="en-US" dirty="0" err="1" smtClean="0"/>
            <a:t>precip</a:t>
          </a:r>
          <a:endParaRPr lang="en-US" dirty="0"/>
        </a:p>
      </dgm:t>
    </dgm:pt>
    <dgm:pt modelId="{CDE0C3BF-CC81-254E-9347-5F18E0A0E79E}" type="parTrans" cxnId="{DD30A23D-57E0-104C-9592-8DB1A0F37EBF}">
      <dgm:prSet/>
      <dgm:spPr/>
      <dgm:t>
        <a:bodyPr/>
        <a:lstStyle/>
        <a:p>
          <a:endParaRPr lang="en-US"/>
        </a:p>
      </dgm:t>
    </dgm:pt>
    <dgm:pt modelId="{C29F02E1-040F-3F4F-9970-08976DD0288C}" type="sibTrans" cxnId="{DD30A23D-57E0-104C-9592-8DB1A0F37EBF}">
      <dgm:prSet/>
      <dgm:spPr/>
      <dgm:t>
        <a:bodyPr/>
        <a:lstStyle/>
        <a:p>
          <a:endParaRPr lang="en-US"/>
        </a:p>
      </dgm:t>
    </dgm:pt>
    <dgm:pt modelId="{614F43BD-6D24-5049-815A-06BEC0B6F9D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Light-moderate snowfall</a:t>
          </a:r>
          <a:endParaRPr lang="en-US" dirty="0"/>
        </a:p>
      </dgm:t>
    </dgm:pt>
    <dgm:pt modelId="{BD7F3ACC-3E49-B545-ADEB-1B069E354CCE}" type="parTrans" cxnId="{D2A5A0F1-75B4-384D-B429-396819127A8F}">
      <dgm:prSet/>
      <dgm:spPr/>
      <dgm:t>
        <a:bodyPr/>
        <a:lstStyle/>
        <a:p>
          <a:endParaRPr lang="en-US"/>
        </a:p>
      </dgm:t>
    </dgm:pt>
    <dgm:pt modelId="{34F65BCD-B82A-8641-B936-6E15150ECD1B}" type="sibTrans" cxnId="{D2A5A0F1-75B4-384D-B429-396819127A8F}">
      <dgm:prSet/>
      <dgm:spPr/>
      <dgm:t>
        <a:bodyPr/>
        <a:lstStyle/>
        <a:p>
          <a:endParaRPr lang="en-US"/>
        </a:p>
      </dgm:t>
    </dgm:pt>
    <dgm:pt modelId="{C8B9CA7F-D8DD-F84D-B919-7A9A6EF1D1D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Heavy snowfall</a:t>
          </a:r>
          <a:endParaRPr lang="en-US" dirty="0"/>
        </a:p>
      </dgm:t>
    </dgm:pt>
    <dgm:pt modelId="{C5CF07AE-DDD7-264F-ABCC-4AE6381735C3}" type="parTrans" cxnId="{601BEAA1-9FB1-1149-A594-EB90FF88C736}">
      <dgm:prSet/>
      <dgm:spPr/>
      <dgm:t>
        <a:bodyPr/>
        <a:lstStyle/>
        <a:p>
          <a:endParaRPr lang="en-US"/>
        </a:p>
      </dgm:t>
    </dgm:pt>
    <dgm:pt modelId="{018E142F-1A31-EF4E-9D37-48CF4572DA75}" type="sibTrans" cxnId="{601BEAA1-9FB1-1149-A594-EB90FF88C736}">
      <dgm:prSet/>
      <dgm:spPr/>
      <dgm:t>
        <a:bodyPr/>
        <a:lstStyle/>
        <a:p>
          <a:endParaRPr lang="en-US"/>
        </a:p>
      </dgm:t>
    </dgm:pt>
    <dgm:pt modelId="{D7CE29EC-CD80-264B-B16A-1DBC8E3FFED4}">
      <dgm:prSet phldrT="[Text]"/>
      <dgm:spPr/>
      <dgm:t>
        <a:bodyPr/>
        <a:lstStyle/>
        <a:p>
          <a:r>
            <a:rPr lang="en-US" dirty="0" smtClean="0"/>
            <a:t>What is the air temperature?</a:t>
          </a:r>
          <a:endParaRPr lang="en-US" dirty="0"/>
        </a:p>
      </dgm:t>
    </dgm:pt>
    <dgm:pt modelId="{BA16A247-AA7D-0942-B104-95093B898C3D}" type="parTrans" cxnId="{1EC75DA6-90D1-8D47-994B-E4412192DB0E}">
      <dgm:prSet/>
      <dgm:spPr/>
      <dgm:t>
        <a:bodyPr/>
        <a:lstStyle/>
        <a:p>
          <a:endParaRPr lang="en-US"/>
        </a:p>
      </dgm:t>
    </dgm:pt>
    <dgm:pt modelId="{1741387C-09D4-264F-B20B-D3F5ACA0CFA4}" type="sibTrans" cxnId="{1EC75DA6-90D1-8D47-994B-E4412192DB0E}">
      <dgm:prSet/>
      <dgm:spPr/>
      <dgm:t>
        <a:bodyPr/>
        <a:lstStyle/>
        <a:p>
          <a:endParaRPr lang="en-US"/>
        </a:p>
      </dgm:t>
    </dgm:pt>
    <dgm:pt modelId="{E1B6D661-DC05-794D-BD2A-55566C36274B}">
      <dgm:prSet phldrT="[Text]"/>
      <dgm:spPr/>
      <dgm:t>
        <a:bodyPr/>
        <a:lstStyle/>
        <a:p>
          <a:r>
            <a:rPr lang="en-US" dirty="0" smtClean="0"/>
            <a:t>Is the speed ratio between 0.2 and 0.5?</a:t>
          </a:r>
          <a:endParaRPr lang="en-US" dirty="0"/>
        </a:p>
      </dgm:t>
    </dgm:pt>
    <dgm:pt modelId="{5AE3BF40-E3A6-664A-AF5E-733FBC3FC0A0}" type="parTrans" cxnId="{8D3187F7-DA57-A34A-8439-086F977BFE8E}">
      <dgm:prSet/>
      <dgm:spPr/>
      <dgm:t>
        <a:bodyPr/>
        <a:lstStyle/>
        <a:p>
          <a:endParaRPr lang="en-US"/>
        </a:p>
      </dgm:t>
    </dgm:pt>
    <dgm:pt modelId="{AB3D6B0A-E64D-6A45-A6E0-76688DBFCA71}" type="sibTrans" cxnId="{8D3187F7-DA57-A34A-8439-086F977BFE8E}">
      <dgm:prSet/>
      <dgm:spPr/>
      <dgm:t>
        <a:bodyPr/>
        <a:lstStyle/>
        <a:p>
          <a:endParaRPr lang="en-US"/>
        </a:p>
      </dgm:t>
    </dgm:pt>
    <dgm:pt modelId="{497DA9EC-8829-0041-AAA8-3E1197E38FBD}">
      <dgm:prSet phldrT="[Text]"/>
      <dgm:spPr/>
      <dgm:t>
        <a:bodyPr/>
        <a:lstStyle/>
        <a:p>
          <a:r>
            <a:rPr lang="en-US" dirty="0" smtClean="0"/>
            <a:t>Is the speed ratio between 0.2 and 0.5?</a:t>
          </a:r>
          <a:endParaRPr lang="en-US" dirty="0"/>
        </a:p>
      </dgm:t>
    </dgm:pt>
    <dgm:pt modelId="{AAFAD653-4CCA-D948-8CD3-2B16C7CB7B58}" type="parTrans" cxnId="{5D88A9FA-4482-1845-9E46-EA13044D877C}">
      <dgm:prSet/>
      <dgm:spPr/>
      <dgm:t>
        <a:bodyPr/>
        <a:lstStyle/>
        <a:p>
          <a:endParaRPr lang="en-US"/>
        </a:p>
      </dgm:t>
    </dgm:pt>
    <dgm:pt modelId="{514D8C77-58A2-D74D-970E-6A0CA2F1CAAA}" type="sibTrans" cxnId="{5D88A9FA-4482-1845-9E46-EA13044D877C}">
      <dgm:prSet/>
      <dgm:spPr/>
      <dgm:t>
        <a:bodyPr/>
        <a:lstStyle/>
        <a:p>
          <a:endParaRPr lang="en-US"/>
        </a:p>
      </dgm:t>
    </dgm:pt>
    <dgm:pt modelId="{01D5302C-E1C7-4142-8E9A-E2D82BEC1F4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Light to moderate rainfall</a:t>
          </a:r>
          <a:endParaRPr lang="en-US" dirty="0"/>
        </a:p>
      </dgm:t>
    </dgm:pt>
    <dgm:pt modelId="{B326D42C-A7FB-3B4E-83F6-9FD58BCF78E1}" type="parTrans" cxnId="{2EA52263-BD6E-BC4A-B6EC-8E7AA7881EA8}">
      <dgm:prSet/>
      <dgm:spPr/>
      <dgm:t>
        <a:bodyPr/>
        <a:lstStyle/>
        <a:p>
          <a:endParaRPr lang="en-US"/>
        </a:p>
      </dgm:t>
    </dgm:pt>
    <dgm:pt modelId="{215D971F-68C1-E94D-AA79-BFD612658ED1}" type="sibTrans" cxnId="{2EA52263-BD6E-BC4A-B6EC-8E7AA7881EA8}">
      <dgm:prSet/>
      <dgm:spPr/>
      <dgm:t>
        <a:bodyPr/>
        <a:lstStyle/>
        <a:p>
          <a:endParaRPr lang="en-US"/>
        </a:p>
      </dgm:t>
    </dgm:pt>
    <dgm:pt modelId="{4BFB50A3-B03D-0743-9D2F-96099983DF1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Light to moderate freezing rain/mixed </a:t>
          </a:r>
          <a:r>
            <a:rPr lang="en-US" dirty="0" err="1" smtClean="0"/>
            <a:t>precip</a:t>
          </a:r>
          <a:endParaRPr lang="en-US" dirty="0"/>
        </a:p>
      </dgm:t>
    </dgm:pt>
    <dgm:pt modelId="{E6F9168F-7AC2-A84F-92D0-D2E0A032322C}" type="parTrans" cxnId="{36CD5AEC-F3B2-0B49-8B73-06BF973A391E}">
      <dgm:prSet/>
      <dgm:spPr/>
      <dgm:t>
        <a:bodyPr/>
        <a:lstStyle/>
        <a:p>
          <a:endParaRPr lang="en-US"/>
        </a:p>
      </dgm:t>
    </dgm:pt>
    <dgm:pt modelId="{402D5B77-2555-8440-88B1-E829D119AEC6}" type="sibTrans" cxnId="{36CD5AEC-F3B2-0B49-8B73-06BF973A391E}">
      <dgm:prSet/>
      <dgm:spPr/>
      <dgm:t>
        <a:bodyPr/>
        <a:lstStyle/>
        <a:p>
          <a:endParaRPr lang="en-US"/>
        </a:p>
      </dgm:t>
    </dgm:pt>
    <dgm:pt modelId="{22C24F1B-5CE0-5648-AFF8-CC3C2C69C96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Light to moderate freezing rain/mixed </a:t>
          </a:r>
          <a:r>
            <a:rPr lang="en-US" dirty="0" err="1" smtClean="0"/>
            <a:t>precip</a:t>
          </a:r>
          <a:endParaRPr lang="en-US" dirty="0"/>
        </a:p>
      </dgm:t>
    </dgm:pt>
    <dgm:pt modelId="{8E1D6295-4400-2246-9425-88AD208B0011}" type="parTrans" cxnId="{A4B9BDC7-8077-F64C-8F45-E6536F8ADBCF}">
      <dgm:prSet/>
      <dgm:spPr/>
      <dgm:t>
        <a:bodyPr/>
        <a:lstStyle/>
        <a:p>
          <a:endParaRPr lang="en-US"/>
        </a:p>
      </dgm:t>
    </dgm:pt>
    <dgm:pt modelId="{707C4884-9E94-9845-94E4-BE84167B2D98}" type="sibTrans" cxnId="{A4B9BDC7-8077-F64C-8F45-E6536F8ADBCF}">
      <dgm:prSet/>
      <dgm:spPr/>
      <dgm:t>
        <a:bodyPr/>
        <a:lstStyle/>
        <a:p>
          <a:endParaRPr lang="en-US"/>
        </a:p>
      </dgm:t>
    </dgm:pt>
    <dgm:pt modelId="{72BFD652-E7B2-DF45-98DD-54D7FCC6763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Light-moderate rainfall</a:t>
          </a:r>
          <a:endParaRPr lang="en-US" dirty="0"/>
        </a:p>
      </dgm:t>
    </dgm:pt>
    <dgm:pt modelId="{5C51C745-0DE3-E848-87B8-15B37F4C0AC1}" type="parTrans" cxnId="{D9594136-0A24-794F-9882-E8FA569C1C37}">
      <dgm:prSet/>
      <dgm:spPr/>
      <dgm:t>
        <a:bodyPr/>
        <a:lstStyle/>
        <a:p>
          <a:endParaRPr lang="en-US"/>
        </a:p>
      </dgm:t>
    </dgm:pt>
    <dgm:pt modelId="{B33B41A4-69C9-8546-9428-4CE65E3B3C82}" type="sibTrans" cxnId="{D9594136-0A24-794F-9882-E8FA569C1C37}">
      <dgm:prSet/>
      <dgm:spPr/>
      <dgm:t>
        <a:bodyPr/>
        <a:lstStyle/>
        <a:p>
          <a:endParaRPr lang="en-US"/>
        </a:p>
      </dgm:t>
    </dgm:pt>
    <dgm:pt modelId="{D06A8C53-2744-C84A-8855-3D4475B4433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Heavy freezing rain/mixed </a:t>
          </a:r>
          <a:r>
            <a:rPr lang="en-US" dirty="0" err="1" smtClean="0"/>
            <a:t>precip</a:t>
          </a:r>
          <a:endParaRPr lang="en-US" dirty="0"/>
        </a:p>
      </dgm:t>
    </dgm:pt>
    <dgm:pt modelId="{8B3EEA87-5C25-A44D-BBE6-463EC2D3ECAE}" type="parTrans" cxnId="{A8192719-016D-0449-B0D3-4E53DB631578}">
      <dgm:prSet/>
      <dgm:spPr/>
      <dgm:t>
        <a:bodyPr/>
        <a:lstStyle/>
        <a:p>
          <a:endParaRPr lang="en-US"/>
        </a:p>
      </dgm:t>
    </dgm:pt>
    <dgm:pt modelId="{5CA0100C-E40F-C948-BFAD-B81004820001}" type="sibTrans" cxnId="{A8192719-016D-0449-B0D3-4E53DB631578}">
      <dgm:prSet/>
      <dgm:spPr/>
      <dgm:t>
        <a:bodyPr/>
        <a:lstStyle/>
        <a:p>
          <a:endParaRPr lang="en-US"/>
        </a:p>
      </dgm:t>
    </dgm:pt>
    <dgm:pt modelId="{7BE00E04-9EAF-E346-854E-FAEF44A9946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Heavy rainfall</a:t>
          </a:r>
          <a:endParaRPr lang="en-US" dirty="0"/>
        </a:p>
      </dgm:t>
    </dgm:pt>
    <dgm:pt modelId="{6C015589-BBC0-8548-90DB-A256BC498AB4}" type="parTrans" cxnId="{C43B5363-B47A-6243-A258-FFF3A05AA994}">
      <dgm:prSet/>
      <dgm:spPr/>
      <dgm:t>
        <a:bodyPr/>
        <a:lstStyle/>
        <a:p>
          <a:endParaRPr lang="en-US"/>
        </a:p>
      </dgm:t>
    </dgm:pt>
    <dgm:pt modelId="{3A6FFD22-282D-AE45-A366-BEE4C313813D}" type="sibTrans" cxnId="{C43B5363-B47A-6243-A258-FFF3A05AA994}">
      <dgm:prSet/>
      <dgm:spPr/>
      <dgm:t>
        <a:bodyPr/>
        <a:lstStyle/>
        <a:p>
          <a:endParaRPr lang="en-US"/>
        </a:p>
      </dgm:t>
    </dgm:pt>
    <dgm:pt modelId="{9B4A7D3F-D66B-3445-A62B-7E10A5985994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Heavy rainfall</a:t>
          </a:r>
          <a:endParaRPr lang="en-US" dirty="0"/>
        </a:p>
      </dgm:t>
    </dgm:pt>
    <dgm:pt modelId="{F70ED4B2-D1E5-F546-BC88-966F9E800B68}" type="parTrans" cxnId="{F15E70A6-E436-CC4C-AC18-C67F2256FA74}">
      <dgm:prSet/>
      <dgm:spPr/>
      <dgm:t>
        <a:bodyPr/>
        <a:lstStyle/>
        <a:p>
          <a:endParaRPr lang="en-US"/>
        </a:p>
      </dgm:t>
    </dgm:pt>
    <dgm:pt modelId="{25F57444-A46F-A74F-B019-C83715FB78CB}" type="sibTrans" cxnId="{F15E70A6-E436-CC4C-AC18-C67F2256FA74}">
      <dgm:prSet/>
      <dgm:spPr/>
      <dgm:t>
        <a:bodyPr/>
        <a:lstStyle/>
        <a:p>
          <a:endParaRPr lang="en-US"/>
        </a:p>
      </dgm:t>
    </dgm:pt>
    <dgm:pt modelId="{B266F3FF-6B60-994A-A442-B544F6CAC98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Heavy freezing rain/mixed </a:t>
          </a:r>
          <a:r>
            <a:rPr lang="en-US" dirty="0" err="1" smtClean="0"/>
            <a:t>precip</a:t>
          </a:r>
          <a:endParaRPr lang="en-US" dirty="0"/>
        </a:p>
      </dgm:t>
    </dgm:pt>
    <dgm:pt modelId="{C7A602C0-B153-4944-A615-A05EB55FF17B}" type="parTrans" cxnId="{92F5FC7F-4E54-E044-8C99-2BCCFDFF5CAD}">
      <dgm:prSet/>
      <dgm:spPr/>
      <dgm:t>
        <a:bodyPr/>
        <a:lstStyle/>
        <a:p>
          <a:endParaRPr lang="en-US"/>
        </a:p>
      </dgm:t>
    </dgm:pt>
    <dgm:pt modelId="{4203AA04-4CA4-B24F-83E3-BC8DC7708A9A}" type="sibTrans" cxnId="{92F5FC7F-4E54-E044-8C99-2BCCFDFF5CAD}">
      <dgm:prSet/>
      <dgm:spPr/>
      <dgm:t>
        <a:bodyPr/>
        <a:lstStyle/>
        <a:p>
          <a:endParaRPr lang="en-US"/>
        </a:p>
      </dgm:t>
    </dgm:pt>
    <dgm:pt modelId="{C4E98D18-7F9E-A842-BDEA-CE25218FF076}" type="pres">
      <dgm:prSet presAssocID="{0B7E7C6E-C338-2D43-B988-7EA09D8607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6B5AAE-AA3C-564B-ABC5-E487E46806AB}" type="pres">
      <dgm:prSet presAssocID="{B5E093F8-B89B-8943-8C43-09AD1E8B0C21}" presName="hierRoot1" presStyleCnt="0">
        <dgm:presLayoutVars>
          <dgm:hierBranch val="init"/>
        </dgm:presLayoutVars>
      </dgm:prSet>
      <dgm:spPr/>
    </dgm:pt>
    <dgm:pt modelId="{4F9BDAA3-9526-4048-8EB8-E5FB46BB7D9D}" type="pres">
      <dgm:prSet presAssocID="{B5E093F8-B89B-8943-8C43-09AD1E8B0C21}" presName="rootComposite1" presStyleCnt="0"/>
      <dgm:spPr/>
    </dgm:pt>
    <dgm:pt modelId="{6F72EB87-7240-744C-B22E-254F1544D36C}" type="pres">
      <dgm:prSet presAssocID="{B5E093F8-B89B-8943-8C43-09AD1E8B0C21}" presName="rootText1" presStyleLbl="node0" presStyleIdx="0" presStyleCnt="1" custScaleX="74746" custScaleY="74746" custLinFactNeighborX="8092" custLinFactNeighborY="85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64910-0E21-9C40-B299-3390791DFA3C}" type="pres">
      <dgm:prSet presAssocID="{B5E093F8-B89B-8943-8C43-09AD1E8B0C2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8D9BCE-4548-CA49-A28F-3730A73F2B66}" type="pres">
      <dgm:prSet presAssocID="{B5E093F8-B89B-8943-8C43-09AD1E8B0C21}" presName="hierChild2" presStyleCnt="0"/>
      <dgm:spPr/>
    </dgm:pt>
    <dgm:pt modelId="{BA5E7D04-678A-2841-95CD-19B613AF496E}" type="pres">
      <dgm:prSet presAssocID="{9CB2A8DA-5C96-684B-8B2F-2DF731A284C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8C721BC-A1CC-5B4F-9E45-08B3320DF9C5}" type="pres">
      <dgm:prSet presAssocID="{D940BAD8-107E-C747-BC99-CE3263FB4166}" presName="hierRoot2" presStyleCnt="0">
        <dgm:presLayoutVars>
          <dgm:hierBranch val="init"/>
        </dgm:presLayoutVars>
      </dgm:prSet>
      <dgm:spPr/>
    </dgm:pt>
    <dgm:pt modelId="{EA8F3B55-D9DA-B34B-BE8D-8AA3DF3F35B9}" type="pres">
      <dgm:prSet presAssocID="{D940BAD8-107E-C747-BC99-CE3263FB4166}" presName="rootComposite" presStyleCnt="0"/>
      <dgm:spPr/>
    </dgm:pt>
    <dgm:pt modelId="{1B054D53-6008-714A-BCCC-BB8B3EA994C2}" type="pres">
      <dgm:prSet presAssocID="{D940BAD8-107E-C747-BC99-CE3263FB4166}" presName="rootText" presStyleLbl="node2" presStyleIdx="0" presStyleCnt="3" custScaleX="73463" custScaleY="73463" custLinFactNeighborY="-6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546B5-B3AD-1A44-AAC0-892DF6DD8575}" type="pres">
      <dgm:prSet presAssocID="{D940BAD8-107E-C747-BC99-CE3263FB4166}" presName="rootConnector" presStyleLbl="node2" presStyleIdx="0" presStyleCnt="3"/>
      <dgm:spPr/>
      <dgm:t>
        <a:bodyPr/>
        <a:lstStyle/>
        <a:p>
          <a:endParaRPr lang="en-US"/>
        </a:p>
      </dgm:t>
    </dgm:pt>
    <dgm:pt modelId="{75E02EC5-BC25-904B-9B9B-940BDDF3351D}" type="pres">
      <dgm:prSet presAssocID="{D940BAD8-107E-C747-BC99-CE3263FB4166}" presName="hierChild4" presStyleCnt="0"/>
      <dgm:spPr/>
    </dgm:pt>
    <dgm:pt modelId="{31401BC1-4847-C147-8B98-76CC926307C8}" type="pres">
      <dgm:prSet presAssocID="{CDE0C3BF-CC81-254E-9347-5F18E0A0E79E}" presName="Name37" presStyleLbl="parChTrans1D3" presStyleIdx="0" presStyleCnt="8"/>
      <dgm:spPr/>
      <dgm:t>
        <a:bodyPr/>
        <a:lstStyle/>
        <a:p>
          <a:endParaRPr lang="en-US"/>
        </a:p>
      </dgm:t>
    </dgm:pt>
    <dgm:pt modelId="{A7F09DB9-090F-5B44-B099-204FBCE246F5}" type="pres">
      <dgm:prSet presAssocID="{FDD6C34D-E578-5246-87D5-760048F1F24A}" presName="hierRoot2" presStyleCnt="0">
        <dgm:presLayoutVars>
          <dgm:hierBranch val="init"/>
        </dgm:presLayoutVars>
      </dgm:prSet>
      <dgm:spPr/>
    </dgm:pt>
    <dgm:pt modelId="{0AA7009B-183B-7941-8157-CED989987CCC}" type="pres">
      <dgm:prSet presAssocID="{FDD6C34D-E578-5246-87D5-760048F1F24A}" presName="rootComposite" presStyleCnt="0"/>
      <dgm:spPr/>
    </dgm:pt>
    <dgm:pt modelId="{B8D739E9-D9B2-8E48-A726-A46C55B1D591}" type="pres">
      <dgm:prSet presAssocID="{FDD6C34D-E578-5246-87D5-760048F1F24A}" presName="rootText" presStyleLbl="node3" presStyleIdx="0" presStyleCnt="8" custScaleX="60400" custScaleY="60399" custLinFactNeighborX="32289" custLinFactNeighborY="-379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B1E732-65FE-3047-826E-6690B6D0E63C}" type="pres">
      <dgm:prSet presAssocID="{FDD6C34D-E578-5246-87D5-760048F1F24A}" presName="rootConnector" presStyleLbl="node3" presStyleIdx="0" presStyleCnt="8"/>
      <dgm:spPr/>
      <dgm:t>
        <a:bodyPr/>
        <a:lstStyle/>
        <a:p>
          <a:endParaRPr lang="en-US"/>
        </a:p>
      </dgm:t>
    </dgm:pt>
    <dgm:pt modelId="{C54F7255-0D40-6A4B-97C4-65EA06447815}" type="pres">
      <dgm:prSet presAssocID="{FDD6C34D-E578-5246-87D5-760048F1F24A}" presName="hierChild4" presStyleCnt="0"/>
      <dgm:spPr/>
    </dgm:pt>
    <dgm:pt modelId="{4A9BE321-013B-1942-9781-0885FD852911}" type="pres">
      <dgm:prSet presAssocID="{FDD6C34D-E578-5246-87D5-760048F1F24A}" presName="hierChild5" presStyleCnt="0"/>
      <dgm:spPr/>
    </dgm:pt>
    <dgm:pt modelId="{E6A07251-FE68-6246-A72C-D73355B65591}" type="pres">
      <dgm:prSet presAssocID="{BD7F3ACC-3E49-B545-ADEB-1B069E354CCE}" presName="Name37" presStyleLbl="parChTrans1D3" presStyleIdx="1" presStyleCnt="8"/>
      <dgm:spPr/>
      <dgm:t>
        <a:bodyPr/>
        <a:lstStyle/>
        <a:p>
          <a:endParaRPr lang="en-US"/>
        </a:p>
      </dgm:t>
    </dgm:pt>
    <dgm:pt modelId="{F1E39A39-6D19-554A-9F84-97BED4823D4D}" type="pres">
      <dgm:prSet presAssocID="{614F43BD-6D24-5049-815A-06BEC0B6F9D6}" presName="hierRoot2" presStyleCnt="0">
        <dgm:presLayoutVars>
          <dgm:hierBranch val="init"/>
        </dgm:presLayoutVars>
      </dgm:prSet>
      <dgm:spPr/>
    </dgm:pt>
    <dgm:pt modelId="{545656BE-13F3-3144-B635-071B6D09C5A2}" type="pres">
      <dgm:prSet presAssocID="{614F43BD-6D24-5049-815A-06BEC0B6F9D6}" presName="rootComposite" presStyleCnt="0"/>
      <dgm:spPr/>
    </dgm:pt>
    <dgm:pt modelId="{809CEA47-F8DF-B94E-84C2-6B19EFBB1BF5}" type="pres">
      <dgm:prSet presAssocID="{614F43BD-6D24-5049-815A-06BEC0B6F9D6}" presName="rootText" presStyleLbl="node3" presStyleIdx="1" presStyleCnt="8" custScaleX="59281" custScaleY="61490" custLinFactNeighborX="32513" custLinFactNeighborY="-65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4D4C07-A107-0241-A046-964C72A309AF}" type="pres">
      <dgm:prSet presAssocID="{614F43BD-6D24-5049-815A-06BEC0B6F9D6}" presName="rootConnector" presStyleLbl="node3" presStyleIdx="1" presStyleCnt="8"/>
      <dgm:spPr/>
      <dgm:t>
        <a:bodyPr/>
        <a:lstStyle/>
        <a:p>
          <a:endParaRPr lang="en-US"/>
        </a:p>
      </dgm:t>
    </dgm:pt>
    <dgm:pt modelId="{16E1C639-1520-FA46-AED0-12412071E359}" type="pres">
      <dgm:prSet presAssocID="{614F43BD-6D24-5049-815A-06BEC0B6F9D6}" presName="hierChild4" presStyleCnt="0"/>
      <dgm:spPr/>
    </dgm:pt>
    <dgm:pt modelId="{3601A22D-4743-B94F-A5C5-CDAFCC577ED7}" type="pres">
      <dgm:prSet presAssocID="{614F43BD-6D24-5049-815A-06BEC0B6F9D6}" presName="hierChild5" presStyleCnt="0"/>
      <dgm:spPr/>
    </dgm:pt>
    <dgm:pt modelId="{05712579-7F95-8644-98AE-AC24874088DE}" type="pres">
      <dgm:prSet presAssocID="{C5CF07AE-DDD7-264F-ABCC-4AE6381735C3}" presName="Name37" presStyleLbl="parChTrans1D3" presStyleIdx="2" presStyleCnt="8"/>
      <dgm:spPr/>
      <dgm:t>
        <a:bodyPr/>
        <a:lstStyle/>
        <a:p>
          <a:endParaRPr lang="en-US"/>
        </a:p>
      </dgm:t>
    </dgm:pt>
    <dgm:pt modelId="{F47AB89F-55B1-4445-AB19-CB870FBD5712}" type="pres">
      <dgm:prSet presAssocID="{C8B9CA7F-D8DD-F84D-B919-7A9A6EF1D1D3}" presName="hierRoot2" presStyleCnt="0">
        <dgm:presLayoutVars>
          <dgm:hierBranch val="init"/>
        </dgm:presLayoutVars>
      </dgm:prSet>
      <dgm:spPr/>
    </dgm:pt>
    <dgm:pt modelId="{0E0E6006-ADA3-5549-98CA-08E209E8C42F}" type="pres">
      <dgm:prSet presAssocID="{C8B9CA7F-D8DD-F84D-B919-7A9A6EF1D1D3}" presName="rootComposite" presStyleCnt="0"/>
      <dgm:spPr/>
    </dgm:pt>
    <dgm:pt modelId="{BD11D921-5A0C-0D4A-8326-EB603257685C}" type="pres">
      <dgm:prSet presAssocID="{C8B9CA7F-D8DD-F84D-B919-7A9A6EF1D1D3}" presName="rootText" presStyleLbl="node3" presStyleIdx="2" presStyleCnt="8" custScaleX="59933" custScaleY="59933" custLinFactNeighborX="32803" custLinFactNeighborY="-92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A5359-6640-AC49-9FB3-07B310ABB635}" type="pres">
      <dgm:prSet presAssocID="{C8B9CA7F-D8DD-F84D-B919-7A9A6EF1D1D3}" presName="rootConnector" presStyleLbl="node3" presStyleIdx="2" presStyleCnt="8"/>
      <dgm:spPr/>
      <dgm:t>
        <a:bodyPr/>
        <a:lstStyle/>
        <a:p>
          <a:endParaRPr lang="en-US"/>
        </a:p>
      </dgm:t>
    </dgm:pt>
    <dgm:pt modelId="{8A6DBDD1-3D78-3844-8310-C046C94128F0}" type="pres">
      <dgm:prSet presAssocID="{C8B9CA7F-D8DD-F84D-B919-7A9A6EF1D1D3}" presName="hierChild4" presStyleCnt="0"/>
      <dgm:spPr/>
    </dgm:pt>
    <dgm:pt modelId="{A426A521-01F4-D44E-A713-DFD7CBCCD9DF}" type="pres">
      <dgm:prSet presAssocID="{C8B9CA7F-D8DD-F84D-B919-7A9A6EF1D1D3}" presName="hierChild5" presStyleCnt="0"/>
      <dgm:spPr/>
    </dgm:pt>
    <dgm:pt modelId="{732610E3-12A8-1744-AE59-52ADE4A2D257}" type="pres">
      <dgm:prSet presAssocID="{D940BAD8-107E-C747-BC99-CE3263FB4166}" presName="hierChild5" presStyleCnt="0"/>
      <dgm:spPr/>
    </dgm:pt>
    <dgm:pt modelId="{77B36F37-E860-7649-80FF-86F72457F535}" type="pres">
      <dgm:prSet presAssocID="{BB926959-1C21-3047-BE55-97CDBFC9B37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DFB8574-3288-1648-9DD5-8A42D1960F91}" type="pres">
      <dgm:prSet presAssocID="{5593EE9A-786B-CA47-B9E8-244FF353F114}" presName="hierRoot2" presStyleCnt="0">
        <dgm:presLayoutVars>
          <dgm:hierBranch val="init"/>
        </dgm:presLayoutVars>
      </dgm:prSet>
      <dgm:spPr/>
    </dgm:pt>
    <dgm:pt modelId="{7AB252F0-C53B-B046-A96A-805F8C87FA4B}" type="pres">
      <dgm:prSet presAssocID="{5593EE9A-786B-CA47-B9E8-244FF353F114}" presName="rootComposite" presStyleCnt="0"/>
      <dgm:spPr/>
    </dgm:pt>
    <dgm:pt modelId="{4D500F8D-690F-4F43-95FF-D3261F106F59}" type="pres">
      <dgm:prSet presAssocID="{5593EE9A-786B-CA47-B9E8-244FF353F114}" presName="rootText" presStyleLbl="node2" presStyleIdx="1" presStyleCnt="3" custScaleX="72514" custScaleY="72514" custLinFactNeighborX="50000" custLinFactNeighborY="13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9D589-9735-3843-BED1-8D433BD4F039}" type="pres">
      <dgm:prSet presAssocID="{5593EE9A-786B-CA47-B9E8-244FF353F114}" presName="rootConnector" presStyleLbl="node2" presStyleIdx="1" presStyleCnt="3"/>
      <dgm:spPr/>
      <dgm:t>
        <a:bodyPr/>
        <a:lstStyle/>
        <a:p>
          <a:endParaRPr lang="en-US"/>
        </a:p>
      </dgm:t>
    </dgm:pt>
    <dgm:pt modelId="{AEE29D96-2A70-7B42-8F49-C831503ED346}" type="pres">
      <dgm:prSet presAssocID="{5593EE9A-786B-CA47-B9E8-244FF353F114}" presName="hierChild4" presStyleCnt="0"/>
      <dgm:spPr/>
    </dgm:pt>
    <dgm:pt modelId="{69B3D3D0-7185-4942-81CA-4B3FE3EC8B58}" type="pres">
      <dgm:prSet presAssocID="{BA16A247-AA7D-0942-B104-95093B898C3D}" presName="Name37" presStyleLbl="parChTrans1D3" presStyleIdx="3" presStyleCnt="8"/>
      <dgm:spPr/>
      <dgm:t>
        <a:bodyPr/>
        <a:lstStyle/>
        <a:p>
          <a:endParaRPr lang="en-US"/>
        </a:p>
      </dgm:t>
    </dgm:pt>
    <dgm:pt modelId="{CA2ADC95-68DF-0744-A394-CAB28DDF5353}" type="pres">
      <dgm:prSet presAssocID="{D7CE29EC-CD80-264B-B16A-1DBC8E3FFED4}" presName="hierRoot2" presStyleCnt="0">
        <dgm:presLayoutVars>
          <dgm:hierBranch val="init"/>
        </dgm:presLayoutVars>
      </dgm:prSet>
      <dgm:spPr/>
    </dgm:pt>
    <dgm:pt modelId="{46086BE9-FE74-DF48-BC68-8C915E800623}" type="pres">
      <dgm:prSet presAssocID="{D7CE29EC-CD80-264B-B16A-1DBC8E3FFED4}" presName="rootComposite" presStyleCnt="0"/>
      <dgm:spPr/>
    </dgm:pt>
    <dgm:pt modelId="{11F22F23-E3FE-E844-86AD-D5907451C18F}" type="pres">
      <dgm:prSet presAssocID="{D7CE29EC-CD80-264B-B16A-1DBC8E3FFED4}" presName="rootText" presStyleLbl="node3" presStyleIdx="3" presStyleCnt="8" custScaleX="75519" custScaleY="75519" custLinFactNeighborX="13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2E0B4-AD6F-8F4B-864E-3D94A26DFCD0}" type="pres">
      <dgm:prSet presAssocID="{D7CE29EC-CD80-264B-B16A-1DBC8E3FFED4}" presName="rootConnector" presStyleLbl="node3" presStyleIdx="3" presStyleCnt="8"/>
      <dgm:spPr/>
      <dgm:t>
        <a:bodyPr/>
        <a:lstStyle/>
        <a:p>
          <a:endParaRPr lang="en-US"/>
        </a:p>
      </dgm:t>
    </dgm:pt>
    <dgm:pt modelId="{8F64F9AB-7849-C047-811F-FD1F974933A0}" type="pres">
      <dgm:prSet presAssocID="{D7CE29EC-CD80-264B-B16A-1DBC8E3FFED4}" presName="hierChild4" presStyleCnt="0"/>
      <dgm:spPr/>
    </dgm:pt>
    <dgm:pt modelId="{02062D2C-6D1F-A54B-B975-94A9C47893D3}" type="pres">
      <dgm:prSet presAssocID="{B326D42C-A7FB-3B4E-83F6-9FD58BCF78E1}" presName="Name37" presStyleLbl="parChTrans1D4" presStyleIdx="0" presStyleCnt="6"/>
      <dgm:spPr/>
      <dgm:t>
        <a:bodyPr/>
        <a:lstStyle/>
        <a:p>
          <a:endParaRPr lang="en-US"/>
        </a:p>
      </dgm:t>
    </dgm:pt>
    <dgm:pt modelId="{79779A9C-DC47-0747-9A86-B6B0FB50A5AB}" type="pres">
      <dgm:prSet presAssocID="{01D5302C-E1C7-4142-8E9A-E2D82BEC1F46}" presName="hierRoot2" presStyleCnt="0">
        <dgm:presLayoutVars>
          <dgm:hierBranch val="init"/>
        </dgm:presLayoutVars>
      </dgm:prSet>
      <dgm:spPr/>
    </dgm:pt>
    <dgm:pt modelId="{EE18AA27-B533-A841-83D7-6366640842A2}" type="pres">
      <dgm:prSet presAssocID="{01D5302C-E1C7-4142-8E9A-E2D82BEC1F46}" presName="rootComposite" presStyleCnt="0"/>
      <dgm:spPr/>
    </dgm:pt>
    <dgm:pt modelId="{20FDD42F-4E26-0E45-8F31-3B0F57C3E93E}" type="pres">
      <dgm:prSet presAssocID="{01D5302C-E1C7-4142-8E9A-E2D82BEC1F46}" presName="rootText" presStyleLbl="node4" presStyleIdx="0" presStyleCnt="6" custScaleX="68313" custScaleY="68312" custLinFactNeighborX="24591" custLinFactNeighborY="46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E570B-1AD9-0F46-A966-3C35FB256874}" type="pres">
      <dgm:prSet presAssocID="{01D5302C-E1C7-4142-8E9A-E2D82BEC1F46}" presName="rootConnector" presStyleLbl="node4" presStyleIdx="0" presStyleCnt="6"/>
      <dgm:spPr/>
      <dgm:t>
        <a:bodyPr/>
        <a:lstStyle/>
        <a:p>
          <a:endParaRPr lang="en-US"/>
        </a:p>
      </dgm:t>
    </dgm:pt>
    <dgm:pt modelId="{2BF187E9-0C81-BC46-8F44-6635319777C1}" type="pres">
      <dgm:prSet presAssocID="{01D5302C-E1C7-4142-8E9A-E2D82BEC1F46}" presName="hierChild4" presStyleCnt="0"/>
      <dgm:spPr/>
    </dgm:pt>
    <dgm:pt modelId="{8FAB2F0A-AFBD-FF45-9B2E-9A1709F3DC4C}" type="pres">
      <dgm:prSet presAssocID="{01D5302C-E1C7-4142-8E9A-E2D82BEC1F46}" presName="hierChild5" presStyleCnt="0"/>
      <dgm:spPr/>
    </dgm:pt>
    <dgm:pt modelId="{6E9C8334-2C7A-4740-9F95-87DD64B59911}" type="pres">
      <dgm:prSet presAssocID="{E6F9168F-7AC2-A84F-92D0-D2E0A032322C}" presName="Name37" presStyleLbl="parChTrans1D4" presStyleIdx="1" presStyleCnt="6"/>
      <dgm:spPr/>
      <dgm:t>
        <a:bodyPr/>
        <a:lstStyle/>
        <a:p>
          <a:endParaRPr lang="en-US"/>
        </a:p>
      </dgm:t>
    </dgm:pt>
    <dgm:pt modelId="{5E462506-2BAB-014B-A10E-6B58112CD298}" type="pres">
      <dgm:prSet presAssocID="{4BFB50A3-B03D-0743-9D2F-96099983DF19}" presName="hierRoot2" presStyleCnt="0">
        <dgm:presLayoutVars>
          <dgm:hierBranch val="init"/>
        </dgm:presLayoutVars>
      </dgm:prSet>
      <dgm:spPr/>
    </dgm:pt>
    <dgm:pt modelId="{DC4985C1-2250-1241-955A-B7E1CA8BF6E9}" type="pres">
      <dgm:prSet presAssocID="{4BFB50A3-B03D-0743-9D2F-96099983DF19}" presName="rootComposite" presStyleCnt="0"/>
      <dgm:spPr/>
    </dgm:pt>
    <dgm:pt modelId="{B2AC1880-AB07-A64E-822E-40CCEEE86360}" type="pres">
      <dgm:prSet presAssocID="{4BFB50A3-B03D-0743-9D2F-96099983DF19}" presName="rootText" presStyleLbl="node4" presStyleIdx="1" presStyleCnt="6" custScaleX="67187" custScaleY="67187" custLinFactNeighborX="26033" custLinFactNeighborY="24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332F2-9BF3-714D-89E0-9877F8491267}" type="pres">
      <dgm:prSet presAssocID="{4BFB50A3-B03D-0743-9D2F-96099983DF19}" presName="rootConnector" presStyleLbl="node4" presStyleIdx="1" presStyleCnt="6"/>
      <dgm:spPr/>
      <dgm:t>
        <a:bodyPr/>
        <a:lstStyle/>
        <a:p>
          <a:endParaRPr lang="en-US"/>
        </a:p>
      </dgm:t>
    </dgm:pt>
    <dgm:pt modelId="{1A3D3403-AED1-B946-A684-D9195AF39EA9}" type="pres">
      <dgm:prSet presAssocID="{4BFB50A3-B03D-0743-9D2F-96099983DF19}" presName="hierChild4" presStyleCnt="0"/>
      <dgm:spPr/>
    </dgm:pt>
    <dgm:pt modelId="{6FD8B986-FD0A-4747-A37C-F009A90C58E5}" type="pres">
      <dgm:prSet presAssocID="{4BFB50A3-B03D-0743-9D2F-96099983DF19}" presName="hierChild5" presStyleCnt="0"/>
      <dgm:spPr/>
    </dgm:pt>
    <dgm:pt modelId="{EF91B93A-E446-A241-801F-D037726AC06A}" type="pres">
      <dgm:prSet presAssocID="{D7CE29EC-CD80-264B-B16A-1DBC8E3FFED4}" presName="hierChild5" presStyleCnt="0"/>
      <dgm:spPr/>
    </dgm:pt>
    <dgm:pt modelId="{844EF852-AD61-8D40-AC39-6307BDD895F9}" type="pres">
      <dgm:prSet presAssocID="{5AE3BF40-E3A6-664A-AF5E-733FBC3FC0A0}" presName="Name37" presStyleLbl="parChTrans1D3" presStyleIdx="4" presStyleCnt="8"/>
      <dgm:spPr/>
      <dgm:t>
        <a:bodyPr/>
        <a:lstStyle/>
        <a:p>
          <a:endParaRPr lang="en-US"/>
        </a:p>
      </dgm:t>
    </dgm:pt>
    <dgm:pt modelId="{59D35944-6C45-8B43-A284-A6216BE0363B}" type="pres">
      <dgm:prSet presAssocID="{E1B6D661-DC05-794D-BD2A-55566C36274B}" presName="hierRoot2" presStyleCnt="0">
        <dgm:presLayoutVars>
          <dgm:hierBranch val="init"/>
        </dgm:presLayoutVars>
      </dgm:prSet>
      <dgm:spPr/>
    </dgm:pt>
    <dgm:pt modelId="{41C16226-5A19-8C45-BB1B-EEC46244354F}" type="pres">
      <dgm:prSet presAssocID="{E1B6D661-DC05-794D-BD2A-55566C36274B}" presName="rootComposite" presStyleCnt="0"/>
      <dgm:spPr/>
    </dgm:pt>
    <dgm:pt modelId="{FD715C0B-65AF-8E48-AD2E-4A0CAF9EA6CC}" type="pres">
      <dgm:prSet presAssocID="{E1B6D661-DC05-794D-BD2A-55566C36274B}" presName="rootText" presStyleLbl="node3" presStyleIdx="4" presStyleCnt="8" custScaleX="68476" custScaleY="68477" custLinFactNeighborX="11615" custLinFactNeighborY="32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E2883-B07E-BA4E-98C3-7D7556EB0730}" type="pres">
      <dgm:prSet presAssocID="{E1B6D661-DC05-794D-BD2A-55566C36274B}" presName="rootConnector" presStyleLbl="node3" presStyleIdx="4" presStyleCnt="8"/>
      <dgm:spPr/>
      <dgm:t>
        <a:bodyPr/>
        <a:lstStyle/>
        <a:p>
          <a:endParaRPr lang="en-US"/>
        </a:p>
      </dgm:t>
    </dgm:pt>
    <dgm:pt modelId="{F8CFA416-2556-A645-BD3D-320DEEB7C3DC}" type="pres">
      <dgm:prSet presAssocID="{E1B6D661-DC05-794D-BD2A-55566C36274B}" presName="hierChild4" presStyleCnt="0"/>
      <dgm:spPr/>
    </dgm:pt>
    <dgm:pt modelId="{51496FAC-B75E-1F43-9072-CA90B39B1EF6}" type="pres">
      <dgm:prSet presAssocID="{8E1D6295-4400-2246-9425-88AD208B0011}" presName="Name37" presStyleLbl="parChTrans1D4" presStyleIdx="2" presStyleCnt="6"/>
      <dgm:spPr/>
      <dgm:t>
        <a:bodyPr/>
        <a:lstStyle/>
        <a:p>
          <a:endParaRPr lang="en-US"/>
        </a:p>
      </dgm:t>
    </dgm:pt>
    <dgm:pt modelId="{119DCACF-7923-7F49-9EF1-76E88FA81DE1}" type="pres">
      <dgm:prSet presAssocID="{22C24F1B-5CE0-5648-AFF8-CC3C2C69C960}" presName="hierRoot2" presStyleCnt="0">
        <dgm:presLayoutVars>
          <dgm:hierBranch val="init"/>
        </dgm:presLayoutVars>
      </dgm:prSet>
      <dgm:spPr/>
    </dgm:pt>
    <dgm:pt modelId="{03A6DA22-9D67-134E-A568-E058BD1A86F9}" type="pres">
      <dgm:prSet presAssocID="{22C24F1B-5CE0-5648-AFF8-CC3C2C69C960}" presName="rootComposite" presStyleCnt="0"/>
      <dgm:spPr/>
    </dgm:pt>
    <dgm:pt modelId="{2B26163A-9B99-E24F-BB60-95AEE30998ED}" type="pres">
      <dgm:prSet presAssocID="{22C24F1B-5CE0-5648-AFF8-CC3C2C69C960}" presName="rootText" presStyleLbl="node4" presStyleIdx="2" presStyleCnt="6" custScaleX="68012" custScaleY="68012" custLinFactNeighborX="22171" custLinFactNeighborY="55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6A545-7AA3-E847-B6D0-B6D57765A3A1}" type="pres">
      <dgm:prSet presAssocID="{22C24F1B-5CE0-5648-AFF8-CC3C2C69C960}" presName="rootConnector" presStyleLbl="node4" presStyleIdx="2" presStyleCnt="6"/>
      <dgm:spPr/>
      <dgm:t>
        <a:bodyPr/>
        <a:lstStyle/>
        <a:p>
          <a:endParaRPr lang="en-US"/>
        </a:p>
      </dgm:t>
    </dgm:pt>
    <dgm:pt modelId="{01115799-1567-0642-8599-2C1AC4D2EC86}" type="pres">
      <dgm:prSet presAssocID="{22C24F1B-5CE0-5648-AFF8-CC3C2C69C960}" presName="hierChild4" presStyleCnt="0"/>
      <dgm:spPr/>
    </dgm:pt>
    <dgm:pt modelId="{3780A264-A772-8A4E-9C53-1DDDE5FD5F2C}" type="pres">
      <dgm:prSet presAssocID="{22C24F1B-5CE0-5648-AFF8-CC3C2C69C960}" presName="hierChild5" presStyleCnt="0"/>
      <dgm:spPr/>
    </dgm:pt>
    <dgm:pt modelId="{B3F25230-61C5-684B-9795-A2ADFD259007}" type="pres">
      <dgm:prSet presAssocID="{5C51C745-0DE3-E848-87B8-15B37F4C0AC1}" presName="Name37" presStyleLbl="parChTrans1D4" presStyleIdx="3" presStyleCnt="6"/>
      <dgm:spPr/>
      <dgm:t>
        <a:bodyPr/>
        <a:lstStyle/>
        <a:p>
          <a:endParaRPr lang="en-US"/>
        </a:p>
      </dgm:t>
    </dgm:pt>
    <dgm:pt modelId="{1A539903-CA53-AD4F-9199-7140380E717D}" type="pres">
      <dgm:prSet presAssocID="{72BFD652-E7B2-DF45-98DD-54D7FCC6763A}" presName="hierRoot2" presStyleCnt="0">
        <dgm:presLayoutVars>
          <dgm:hierBranch val="init"/>
        </dgm:presLayoutVars>
      </dgm:prSet>
      <dgm:spPr/>
    </dgm:pt>
    <dgm:pt modelId="{D4C8FADB-C2D6-E74B-8442-C1F74FB7F302}" type="pres">
      <dgm:prSet presAssocID="{72BFD652-E7B2-DF45-98DD-54D7FCC6763A}" presName="rootComposite" presStyleCnt="0"/>
      <dgm:spPr/>
    </dgm:pt>
    <dgm:pt modelId="{553A2627-40A3-1B46-ACBB-0B77C3EBD73F}" type="pres">
      <dgm:prSet presAssocID="{72BFD652-E7B2-DF45-98DD-54D7FCC6763A}" presName="rootText" presStyleLbl="node4" presStyleIdx="3" presStyleCnt="6" custScaleX="66873" custScaleY="66872" custLinFactNeighborX="23158" custLinFactNeighborY="31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0283E-1A4D-B640-AB08-903CC8E6380E}" type="pres">
      <dgm:prSet presAssocID="{72BFD652-E7B2-DF45-98DD-54D7FCC6763A}" presName="rootConnector" presStyleLbl="node4" presStyleIdx="3" presStyleCnt="6"/>
      <dgm:spPr/>
      <dgm:t>
        <a:bodyPr/>
        <a:lstStyle/>
        <a:p>
          <a:endParaRPr lang="en-US"/>
        </a:p>
      </dgm:t>
    </dgm:pt>
    <dgm:pt modelId="{BD648871-7C8E-7640-BE5B-FF76EA4752E8}" type="pres">
      <dgm:prSet presAssocID="{72BFD652-E7B2-DF45-98DD-54D7FCC6763A}" presName="hierChild4" presStyleCnt="0"/>
      <dgm:spPr/>
    </dgm:pt>
    <dgm:pt modelId="{66E19B35-0C66-C946-BC9E-C105966FAC3D}" type="pres">
      <dgm:prSet presAssocID="{72BFD652-E7B2-DF45-98DD-54D7FCC6763A}" presName="hierChild5" presStyleCnt="0"/>
      <dgm:spPr/>
    </dgm:pt>
    <dgm:pt modelId="{B2192FB7-9363-0543-B67A-9B50A9A068E0}" type="pres">
      <dgm:prSet presAssocID="{E1B6D661-DC05-794D-BD2A-55566C36274B}" presName="hierChild5" presStyleCnt="0"/>
      <dgm:spPr/>
    </dgm:pt>
    <dgm:pt modelId="{44AC6BDC-6B2B-2448-AD83-0A3EB8E376A7}" type="pres">
      <dgm:prSet presAssocID="{AAFAD653-4CCA-D948-8CD3-2B16C7CB7B58}" presName="Name37" presStyleLbl="parChTrans1D3" presStyleIdx="5" presStyleCnt="8"/>
      <dgm:spPr/>
      <dgm:t>
        <a:bodyPr/>
        <a:lstStyle/>
        <a:p>
          <a:endParaRPr lang="en-US"/>
        </a:p>
      </dgm:t>
    </dgm:pt>
    <dgm:pt modelId="{186B0782-B184-8240-8088-5D4A67ED08E7}" type="pres">
      <dgm:prSet presAssocID="{497DA9EC-8829-0041-AAA8-3E1197E38FBD}" presName="hierRoot2" presStyleCnt="0">
        <dgm:presLayoutVars>
          <dgm:hierBranch val="init"/>
        </dgm:presLayoutVars>
      </dgm:prSet>
      <dgm:spPr/>
    </dgm:pt>
    <dgm:pt modelId="{AD48911A-029A-5A44-A810-C229610DFB5F}" type="pres">
      <dgm:prSet presAssocID="{497DA9EC-8829-0041-AAA8-3E1197E38FBD}" presName="rootComposite" presStyleCnt="0"/>
      <dgm:spPr/>
    </dgm:pt>
    <dgm:pt modelId="{48AD1DD6-AA59-704D-9DBF-F6ECA02957A1}" type="pres">
      <dgm:prSet presAssocID="{497DA9EC-8829-0041-AAA8-3E1197E38FBD}" presName="rootText" presStyleLbl="node3" presStyleIdx="5" presStyleCnt="8" custScaleX="71781" custScaleY="71781" custLinFactNeighborX="14388" custLinFactNeighborY="-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48E78-FDC7-5A45-8A2C-009C3DE96158}" type="pres">
      <dgm:prSet presAssocID="{497DA9EC-8829-0041-AAA8-3E1197E38FBD}" presName="rootConnector" presStyleLbl="node3" presStyleIdx="5" presStyleCnt="8"/>
      <dgm:spPr/>
      <dgm:t>
        <a:bodyPr/>
        <a:lstStyle/>
        <a:p>
          <a:endParaRPr lang="en-US"/>
        </a:p>
      </dgm:t>
    </dgm:pt>
    <dgm:pt modelId="{4C08A52D-B0B5-E74D-A191-5039F861A23C}" type="pres">
      <dgm:prSet presAssocID="{497DA9EC-8829-0041-AAA8-3E1197E38FBD}" presName="hierChild4" presStyleCnt="0"/>
      <dgm:spPr/>
    </dgm:pt>
    <dgm:pt modelId="{893DC4FD-9257-CD4A-B777-40F2A37BBEBE}" type="pres">
      <dgm:prSet presAssocID="{8B3EEA87-5C25-A44D-BBE6-463EC2D3ECAE}" presName="Name37" presStyleLbl="parChTrans1D4" presStyleIdx="4" presStyleCnt="6"/>
      <dgm:spPr/>
      <dgm:t>
        <a:bodyPr/>
        <a:lstStyle/>
        <a:p>
          <a:endParaRPr lang="en-US"/>
        </a:p>
      </dgm:t>
    </dgm:pt>
    <dgm:pt modelId="{093E5E31-F307-4842-B50D-B0FBA7209E4A}" type="pres">
      <dgm:prSet presAssocID="{D06A8C53-2744-C84A-8855-3D4475B44333}" presName="hierRoot2" presStyleCnt="0">
        <dgm:presLayoutVars>
          <dgm:hierBranch val="init"/>
        </dgm:presLayoutVars>
      </dgm:prSet>
      <dgm:spPr/>
    </dgm:pt>
    <dgm:pt modelId="{795977ED-B303-6F4D-BC2B-84EF190EB410}" type="pres">
      <dgm:prSet presAssocID="{D06A8C53-2744-C84A-8855-3D4475B44333}" presName="rootComposite" presStyleCnt="0"/>
      <dgm:spPr/>
    </dgm:pt>
    <dgm:pt modelId="{C11B7AA1-05CB-B741-8A31-78416B547470}" type="pres">
      <dgm:prSet presAssocID="{D06A8C53-2744-C84A-8855-3D4475B44333}" presName="rootText" presStyleLbl="node4" presStyleIdx="4" presStyleCnt="6" custScaleX="66881" custScaleY="66881" custLinFactNeighborX="28907" custLinFactNeighborY="540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1B3F4C-8F5B-654F-ADF2-D91012470179}" type="pres">
      <dgm:prSet presAssocID="{D06A8C53-2744-C84A-8855-3D4475B44333}" presName="rootConnector" presStyleLbl="node4" presStyleIdx="4" presStyleCnt="6"/>
      <dgm:spPr/>
      <dgm:t>
        <a:bodyPr/>
        <a:lstStyle/>
        <a:p>
          <a:endParaRPr lang="en-US"/>
        </a:p>
      </dgm:t>
    </dgm:pt>
    <dgm:pt modelId="{F5AC87C3-4CFA-3E49-9CD9-8E435DE1BD74}" type="pres">
      <dgm:prSet presAssocID="{D06A8C53-2744-C84A-8855-3D4475B44333}" presName="hierChild4" presStyleCnt="0"/>
      <dgm:spPr/>
    </dgm:pt>
    <dgm:pt modelId="{4A910EB4-5674-8040-B712-13691BD1E3AD}" type="pres">
      <dgm:prSet presAssocID="{D06A8C53-2744-C84A-8855-3D4475B44333}" presName="hierChild5" presStyleCnt="0"/>
      <dgm:spPr/>
    </dgm:pt>
    <dgm:pt modelId="{7E9236A9-F09F-CF4C-B9E2-D0D78802E5F0}" type="pres">
      <dgm:prSet presAssocID="{6C015589-BBC0-8548-90DB-A256BC498AB4}" presName="Name37" presStyleLbl="parChTrans1D4" presStyleIdx="5" presStyleCnt="6"/>
      <dgm:spPr/>
      <dgm:t>
        <a:bodyPr/>
        <a:lstStyle/>
        <a:p>
          <a:endParaRPr lang="en-US"/>
        </a:p>
      </dgm:t>
    </dgm:pt>
    <dgm:pt modelId="{981E822F-8CC0-C246-A236-A9F4E5C34B7E}" type="pres">
      <dgm:prSet presAssocID="{7BE00E04-9EAF-E346-854E-FAEF44A99467}" presName="hierRoot2" presStyleCnt="0">
        <dgm:presLayoutVars>
          <dgm:hierBranch val="init"/>
        </dgm:presLayoutVars>
      </dgm:prSet>
      <dgm:spPr/>
    </dgm:pt>
    <dgm:pt modelId="{FE0EC2E3-BB48-0342-BEFB-249A05976C57}" type="pres">
      <dgm:prSet presAssocID="{7BE00E04-9EAF-E346-854E-FAEF44A99467}" presName="rootComposite" presStyleCnt="0"/>
      <dgm:spPr/>
    </dgm:pt>
    <dgm:pt modelId="{B56667F6-000D-324E-9794-A9D2D29A7E41}" type="pres">
      <dgm:prSet presAssocID="{7BE00E04-9EAF-E346-854E-FAEF44A99467}" presName="rootText" presStyleLbl="node4" presStyleIdx="5" presStyleCnt="6" custScaleX="65490" custScaleY="65490" custLinFactNeighborX="29844" custLinFactNeighborY="29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60B01-6E98-D540-9757-84868390E5E0}" type="pres">
      <dgm:prSet presAssocID="{7BE00E04-9EAF-E346-854E-FAEF44A99467}" presName="rootConnector" presStyleLbl="node4" presStyleIdx="5" presStyleCnt="6"/>
      <dgm:spPr/>
      <dgm:t>
        <a:bodyPr/>
        <a:lstStyle/>
        <a:p>
          <a:endParaRPr lang="en-US"/>
        </a:p>
      </dgm:t>
    </dgm:pt>
    <dgm:pt modelId="{C83DF913-4433-9349-A1E8-592AED7D339D}" type="pres">
      <dgm:prSet presAssocID="{7BE00E04-9EAF-E346-854E-FAEF44A99467}" presName="hierChild4" presStyleCnt="0"/>
      <dgm:spPr/>
    </dgm:pt>
    <dgm:pt modelId="{95BC52DE-D442-B64A-9A76-CF5018C8F1CA}" type="pres">
      <dgm:prSet presAssocID="{7BE00E04-9EAF-E346-854E-FAEF44A99467}" presName="hierChild5" presStyleCnt="0"/>
      <dgm:spPr/>
    </dgm:pt>
    <dgm:pt modelId="{F64CFD59-E1F5-CB4A-8F81-4E9A180AEC6F}" type="pres">
      <dgm:prSet presAssocID="{497DA9EC-8829-0041-AAA8-3E1197E38FBD}" presName="hierChild5" presStyleCnt="0"/>
      <dgm:spPr/>
    </dgm:pt>
    <dgm:pt modelId="{57A16317-4E6D-4844-B05A-C4C2CB509F26}" type="pres">
      <dgm:prSet presAssocID="{5593EE9A-786B-CA47-B9E8-244FF353F114}" presName="hierChild5" presStyleCnt="0"/>
      <dgm:spPr/>
    </dgm:pt>
    <dgm:pt modelId="{2C9D87D2-4AFC-4940-B55D-04B098C44FA3}" type="pres">
      <dgm:prSet presAssocID="{DA79AA0A-4CAF-D14D-B793-BEFECF56A41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67F9AC2-4BA6-F949-91A7-B12C8F47971A}" type="pres">
      <dgm:prSet presAssocID="{860F37C0-8966-724B-A327-C90D445DCC38}" presName="hierRoot2" presStyleCnt="0">
        <dgm:presLayoutVars>
          <dgm:hierBranch val="init"/>
        </dgm:presLayoutVars>
      </dgm:prSet>
      <dgm:spPr/>
    </dgm:pt>
    <dgm:pt modelId="{299479F1-C376-054E-843C-3BB40EA6F592}" type="pres">
      <dgm:prSet presAssocID="{860F37C0-8966-724B-A327-C90D445DCC38}" presName="rootComposite" presStyleCnt="0"/>
      <dgm:spPr/>
    </dgm:pt>
    <dgm:pt modelId="{EC8D9296-0DF4-064F-ABF9-B45B8D87458C}" type="pres">
      <dgm:prSet presAssocID="{860F37C0-8966-724B-A327-C90D445DCC38}" presName="rootText" presStyleLbl="node2" presStyleIdx="2" presStyleCnt="3" custScaleX="74019" custScaleY="74019" custLinFactNeighborX="-6336" custLinFactNeighborY="-59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DD4F1-D812-AB4C-A5E7-24EA67FAB520}" type="pres">
      <dgm:prSet presAssocID="{860F37C0-8966-724B-A327-C90D445DCC38}" presName="rootConnector" presStyleLbl="node2" presStyleIdx="2" presStyleCnt="3"/>
      <dgm:spPr/>
      <dgm:t>
        <a:bodyPr/>
        <a:lstStyle/>
        <a:p>
          <a:endParaRPr lang="en-US"/>
        </a:p>
      </dgm:t>
    </dgm:pt>
    <dgm:pt modelId="{D221CAAA-8143-C647-BDFD-87E0245259B0}" type="pres">
      <dgm:prSet presAssocID="{860F37C0-8966-724B-A327-C90D445DCC38}" presName="hierChild4" presStyleCnt="0"/>
      <dgm:spPr/>
    </dgm:pt>
    <dgm:pt modelId="{EC70DC61-16D5-BF4F-8329-244BB9FCD627}" type="pres">
      <dgm:prSet presAssocID="{F70ED4B2-D1E5-F546-BC88-966F9E800B68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DC69B43-6326-9342-856E-729D5C7959C2}" type="pres">
      <dgm:prSet presAssocID="{9B4A7D3F-D66B-3445-A62B-7E10A5985994}" presName="hierRoot2" presStyleCnt="0">
        <dgm:presLayoutVars>
          <dgm:hierBranch val="init"/>
        </dgm:presLayoutVars>
      </dgm:prSet>
      <dgm:spPr/>
    </dgm:pt>
    <dgm:pt modelId="{775F2B18-91AD-654F-8160-F3F5DF9CAB2A}" type="pres">
      <dgm:prSet presAssocID="{9B4A7D3F-D66B-3445-A62B-7E10A5985994}" presName="rootComposite" presStyleCnt="0"/>
      <dgm:spPr/>
    </dgm:pt>
    <dgm:pt modelId="{6E1B1BBC-CC3A-814F-8DB8-55D335E69FF3}" type="pres">
      <dgm:prSet presAssocID="{9B4A7D3F-D66B-3445-A62B-7E10A5985994}" presName="rootText" presStyleLbl="node3" presStyleIdx="6" presStyleCnt="8" custScaleX="61479" custScaleY="61480" custLinFactNeighborX="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7131F-CEC7-0941-A4EE-1125BFB8F18F}" type="pres">
      <dgm:prSet presAssocID="{9B4A7D3F-D66B-3445-A62B-7E10A5985994}" presName="rootConnector" presStyleLbl="node3" presStyleIdx="6" presStyleCnt="8"/>
      <dgm:spPr/>
      <dgm:t>
        <a:bodyPr/>
        <a:lstStyle/>
        <a:p>
          <a:endParaRPr lang="en-US"/>
        </a:p>
      </dgm:t>
    </dgm:pt>
    <dgm:pt modelId="{2823AB0D-5F09-B045-81F6-CA8206F52861}" type="pres">
      <dgm:prSet presAssocID="{9B4A7D3F-D66B-3445-A62B-7E10A5985994}" presName="hierChild4" presStyleCnt="0"/>
      <dgm:spPr/>
    </dgm:pt>
    <dgm:pt modelId="{15564081-9FAC-8741-ABD3-3F495933FF81}" type="pres">
      <dgm:prSet presAssocID="{9B4A7D3F-D66B-3445-A62B-7E10A5985994}" presName="hierChild5" presStyleCnt="0"/>
      <dgm:spPr/>
    </dgm:pt>
    <dgm:pt modelId="{3C13AAFC-3373-654B-8AF1-352851CCEB9F}" type="pres">
      <dgm:prSet presAssocID="{C7A602C0-B153-4944-A615-A05EB55FF17B}" presName="Name37" presStyleLbl="parChTrans1D3" presStyleIdx="7" presStyleCnt="8"/>
      <dgm:spPr/>
      <dgm:t>
        <a:bodyPr/>
        <a:lstStyle/>
        <a:p>
          <a:endParaRPr lang="en-US"/>
        </a:p>
      </dgm:t>
    </dgm:pt>
    <dgm:pt modelId="{FC39860E-3D07-D04B-9CF6-4A46CB803E54}" type="pres">
      <dgm:prSet presAssocID="{B266F3FF-6B60-994A-A442-B544F6CAC981}" presName="hierRoot2" presStyleCnt="0">
        <dgm:presLayoutVars>
          <dgm:hierBranch val="init"/>
        </dgm:presLayoutVars>
      </dgm:prSet>
      <dgm:spPr/>
    </dgm:pt>
    <dgm:pt modelId="{0E5B873F-A082-104E-8665-E6D1025953D9}" type="pres">
      <dgm:prSet presAssocID="{B266F3FF-6B60-994A-A442-B544F6CAC981}" presName="rootComposite" presStyleCnt="0"/>
      <dgm:spPr/>
    </dgm:pt>
    <dgm:pt modelId="{8774157D-B051-6447-892D-750034AC3537}" type="pres">
      <dgm:prSet presAssocID="{B266F3FF-6B60-994A-A442-B544F6CAC981}" presName="rootText" presStyleLbl="node3" presStyleIdx="7" presStyleCnt="8" custScaleX="57371" custScaleY="58183" custLinFactNeighborX="50519" custLinFactNeighborY="-26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0DF1F-273F-7A4E-A41A-4B5FCA97C38E}" type="pres">
      <dgm:prSet presAssocID="{B266F3FF-6B60-994A-A442-B544F6CAC981}" presName="rootConnector" presStyleLbl="node3" presStyleIdx="7" presStyleCnt="8"/>
      <dgm:spPr/>
      <dgm:t>
        <a:bodyPr/>
        <a:lstStyle/>
        <a:p>
          <a:endParaRPr lang="en-US"/>
        </a:p>
      </dgm:t>
    </dgm:pt>
    <dgm:pt modelId="{3649786E-8718-7742-A079-FF61A1AF2561}" type="pres">
      <dgm:prSet presAssocID="{B266F3FF-6B60-994A-A442-B544F6CAC981}" presName="hierChild4" presStyleCnt="0"/>
      <dgm:spPr/>
    </dgm:pt>
    <dgm:pt modelId="{DE7EA512-EC68-D74A-B929-BC10B87D0298}" type="pres">
      <dgm:prSet presAssocID="{B266F3FF-6B60-994A-A442-B544F6CAC981}" presName="hierChild5" presStyleCnt="0"/>
      <dgm:spPr/>
    </dgm:pt>
    <dgm:pt modelId="{A51B3666-AAFB-A048-8D54-890E75990DD9}" type="pres">
      <dgm:prSet presAssocID="{860F37C0-8966-724B-A327-C90D445DCC38}" presName="hierChild5" presStyleCnt="0"/>
      <dgm:spPr/>
    </dgm:pt>
    <dgm:pt modelId="{2EEAA4EA-159E-9848-B93A-DC7C1974B2C5}" type="pres">
      <dgm:prSet presAssocID="{B5E093F8-B89B-8943-8C43-09AD1E8B0C21}" presName="hierChild3" presStyleCnt="0"/>
      <dgm:spPr/>
    </dgm:pt>
  </dgm:ptLst>
  <dgm:cxnLst>
    <dgm:cxn modelId="{402302E8-95AC-4195-8D89-60C32342BE07}" type="presOf" srcId="{BA16A247-AA7D-0942-B104-95093B898C3D}" destId="{69B3D3D0-7185-4942-81CA-4B3FE3EC8B58}" srcOrd="0" destOrd="0" presId="urn:microsoft.com/office/officeart/2005/8/layout/orgChart1"/>
    <dgm:cxn modelId="{C62F10D2-C68D-4609-8297-67A055947B54}" type="presOf" srcId="{9CB2A8DA-5C96-684B-8B2F-2DF731A284C0}" destId="{BA5E7D04-678A-2841-95CD-19B613AF496E}" srcOrd="0" destOrd="0" presId="urn:microsoft.com/office/officeart/2005/8/layout/orgChart1"/>
    <dgm:cxn modelId="{35DB9FD7-6206-6246-8D09-65C8CEB828D7}" srcId="{B5E093F8-B89B-8943-8C43-09AD1E8B0C21}" destId="{D940BAD8-107E-C747-BC99-CE3263FB4166}" srcOrd="0" destOrd="0" parTransId="{9CB2A8DA-5C96-684B-8B2F-2DF731A284C0}" sibTransId="{0B8F9F4F-2BB8-7C44-8737-97B8FB828699}"/>
    <dgm:cxn modelId="{6F02867A-AC17-4E83-9D43-815EE4C28810}" type="presOf" srcId="{860F37C0-8966-724B-A327-C90D445DCC38}" destId="{EC8D9296-0DF4-064F-ABF9-B45B8D87458C}" srcOrd="0" destOrd="0" presId="urn:microsoft.com/office/officeart/2005/8/layout/orgChart1"/>
    <dgm:cxn modelId="{2EB1BBEB-3BD0-4F5D-9B67-28D97DEE0CD1}" type="presOf" srcId="{860F37C0-8966-724B-A327-C90D445DCC38}" destId="{115DD4F1-D812-AB4C-A5E7-24EA67FAB520}" srcOrd="1" destOrd="0" presId="urn:microsoft.com/office/officeart/2005/8/layout/orgChart1"/>
    <dgm:cxn modelId="{F15E70A6-E436-CC4C-AC18-C67F2256FA74}" srcId="{860F37C0-8966-724B-A327-C90D445DCC38}" destId="{9B4A7D3F-D66B-3445-A62B-7E10A5985994}" srcOrd="0" destOrd="0" parTransId="{F70ED4B2-D1E5-F546-BC88-966F9E800B68}" sibTransId="{25F57444-A46F-A74F-B019-C83715FB78CB}"/>
    <dgm:cxn modelId="{A544749F-02DF-4EA8-BBE2-1D86B5E6E28C}" type="presOf" srcId="{72BFD652-E7B2-DF45-98DD-54D7FCC6763A}" destId="{553A2627-40A3-1B46-ACBB-0B77C3EBD73F}" srcOrd="0" destOrd="0" presId="urn:microsoft.com/office/officeart/2005/8/layout/orgChart1"/>
    <dgm:cxn modelId="{94DB60C3-44E4-4D9F-8D8E-0600E768650F}" type="presOf" srcId="{AAFAD653-4CCA-D948-8CD3-2B16C7CB7B58}" destId="{44AC6BDC-6B2B-2448-AD83-0A3EB8E376A7}" srcOrd="0" destOrd="0" presId="urn:microsoft.com/office/officeart/2005/8/layout/orgChart1"/>
    <dgm:cxn modelId="{D886BDBD-4B77-458C-AC05-38B1D91A53BA}" type="presOf" srcId="{B5E093F8-B89B-8943-8C43-09AD1E8B0C21}" destId="{6F72EB87-7240-744C-B22E-254F1544D36C}" srcOrd="0" destOrd="0" presId="urn:microsoft.com/office/officeart/2005/8/layout/orgChart1"/>
    <dgm:cxn modelId="{5E397EBA-6A94-4E56-904A-880EE3676F86}" type="presOf" srcId="{497DA9EC-8829-0041-AAA8-3E1197E38FBD}" destId="{48AD1DD6-AA59-704D-9DBF-F6ECA02957A1}" srcOrd="0" destOrd="0" presId="urn:microsoft.com/office/officeart/2005/8/layout/orgChart1"/>
    <dgm:cxn modelId="{48F74F48-6797-43DA-AA07-2AC6F352F63F}" type="presOf" srcId="{FDD6C34D-E578-5246-87D5-760048F1F24A}" destId="{8DB1E732-65FE-3047-826E-6690B6D0E63C}" srcOrd="1" destOrd="0" presId="urn:microsoft.com/office/officeart/2005/8/layout/orgChart1"/>
    <dgm:cxn modelId="{2EA52263-BD6E-BC4A-B6EC-8E7AA7881EA8}" srcId="{D7CE29EC-CD80-264B-B16A-1DBC8E3FFED4}" destId="{01D5302C-E1C7-4142-8E9A-E2D82BEC1F46}" srcOrd="0" destOrd="0" parTransId="{B326D42C-A7FB-3B4E-83F6-9FD58BCF78E1}" sibTransId="{215D971F-68C1-E94D-AA79-BFD612658ED1}"/>
    <dgm:cxn modelId="{34E83AB3-9AA7-4379-842D-4681D3BBD220}" type="presOf" srcId="{E1B6D661-DC05-794D-BD2A-55566C36274B}" destId="{FD715C0B-65AF-8E48-AD2E-4A0CAF9EA6CC}" srcOrd="0" destOrd="0" presId="urn:microsoft.com/office/officeart/2005/8/layout/orgChart1"/>
    <dgm:cxn modelId="{C3D74A98-2E1B-453F-9556-8DDFAB9C7BAE}" type="presOf" srcId="{8B3EEA87-5C25-A44D-BBE6-463EC2D3ECAE}" destId="{893DC4FD-9257-CD4A-B777-40F2A37BBEBE}" srcOrd="0" destOrd="0" presId="urn:microsoft.com/office/officeart/2005/8/layout/orgChart1"/>
    <dgm:cxn modelId="{A4B9BDC7-8077-F64C-8F45-E6536F8ADBCF}" srcId="{E1B6D661-DC05-794D-BD2A-55566C36274B}" destId="{22C24F1B-5CE0-5648-AFF8-CC3C2C69C960}" srcOrd="0" destOrd="0" parTransId="{8E1D6295-4400-2246-9425-88AD208B0011}" sibTransId="{707C4884-9E94-9845-94E4-BE84167B2D98}"/>
    <dgm:cxn modelId="{DECDC52D-7CF3-49FB-AD6B-28787CECCD05}" type="presOf" srcId="{7BE00E04-9EAF-E346-854E-FAEF44A99467}" destId="{C1460B01-6E98-D540-9757-84868390E5E0}" srcOrd="1" destOrd="0" presId="urn:microsoft.com/office/officeart/2005/8/layout/orgChart1"/>
    <dgm:cxn modelId="{6863D48B-E10F-4F17-B933-988705B6D452}" type="presOf" srcId="{4BFB50A3-B03D-0743-9D2F-96099983DF19}" destId="{B2AC1880-AB07-A64E-822E-40CCEEE86360}" srcOrd="0" destOrd="0" presId="urn:microsoft.com/office/officeart/2005/8/layout/orgChart1"/>
    <dgm:cxn modelId="{C34FEF5F-1995-4518-B8CB-EC18935A203A}" type="presOf" srcId="{B5E093F8-B89B-8943-8C43-09AD1E8B0C21}" destId="{96364910-0E21-9C40-B299-3390791DFA3C}" srcOrd="1" destOrd="0" presId="urn:microsoft.com/office/officeart/2005/8/layout/orgChart1"/>
    <dgm:cxn modelId="{B672D0F1-AF6A-4262-B718-17AB29793477}" type="presOf" srcId="{5AE3BF40-E3A6-664A-AF5E-733FBC3FC0A0}" destId="{844EF852-AD61-8D40-AC39-6307BDD895F9}" srcOrd="0" destOrd="0" presId="urn:microsoft.com/office/officeart/2005/8/layout/orgChart1"/>
    <dgm:cxn modelId="{902C61FE-B7A6-4FFE-AAED-E34EAF46F573}" type="presOf" srcId="{497DA9EC-8829-0041-AAA8-3E1197E38FBD}" destId="{B1548E78-FDC7-5A45-8A2C-009C3DE96158}" srcOrd="1" destOrd="0" presId="urn:microsoft.com/office/officeart/2005/8/layout/orgChart1"/>
    <dgm:cxn modelId="{28EB4C53-495F-4D8B-B54B-31C1D56E3B6D}" type="presOf" srcId="{9B4A7D3F-D66B-3445-A62B-7E10A5985994}" destId="{2857131F-CEC7-0941-A4EE-1125BFB8F18F}" srcOrd="1" destOrd="0" presId="urn:microsoft.com/office/officeart/2005/8/layout/orgChart1"/>
    <dgm:cxn modelId="{DD30A23D-57E0-104C-9592-8DB1A0F37EBF}" srcId="{D940BAD8-107E-C747-BC99-CE3263FB4166}" destId="{FDD6C34D-E578-5246-87D5-760048F1F24A}" srcOrd="0" destOrd="0" parTransId="{CDE0C3BF-CC81-254E-9347-5F18E0A0E79E}" sibTransId="{C29F02E1-040F-3F4F-9970-08976DD0288C}"/>
    <dgm:cxn modelId="{4FDEA3F3-6E8D-4376-A8B4-8D1AF6FE58C1}" type="presOf" srcId="{72BFD652-E7B2-DF45-98DD-54D7FCC6763A}" destId="{C390283E-1A4D-B640-AB08-903CC8E6380E}" srcOrd="1" destOrd="0" presId="urn:microsoft.com/office/officeart/2005/8/layout/orgChart1"/>
    <dgm:cxn modelId="{963FF9E1-D239-4CDE-9B3D-45BCF682D3E1}" type="presOf" srcId="{614F43BD-6D24-5049-815A-06BEC0B6F9D6}" destId="{544D4C07-A107-0241-A046-964C72A309AF}" srcOrd="1" destOrd="0" presId="urn:microsoft.com/office/officeart/2005/8/layout/orgChart1"/>
    <dgm:cxn modelId="{F50EA37E-5561-4C9C-94DD-7C2FBA3D9BEF}" type="presOf" srcId="{22C24F1B-5CE0-5648-AFF8-CC3C2C69C960}" destId="{8BD6A545-7AA3-E847-B6D0-B6D57765A3A1}" srcOrd="1" destOrd="0" presId="urn:microsoft.com/office/officeart/2005/8/layout/orgChart1"/>
    <dgm:cxn modelId="{8C258222-5E0A-4ED2-A750-17569F4DBC9D}" type="presOf" srcId="{BD7F3ACC-3E49-B545-ADEB-1B069E354CCE}" destId="{E6A07251-FE68-6246-A72C-D73355B65591}" srcOrd="0" destOrd="0" presId="urn:microsoft.com/office/officeart/2005/8/layout/orgChart1"/>
    <dgm:cxn modelId="{BE6EAA1D-6334-4D55-9092-D9BD86A8651B}" type="presOf" srcId="{7BE00E04-9EAF-E346-854E-FAEF44A99467}" destId="{B56667F6-000D-324E-9794-A9D2D29A7E41}" srcOrd="0" destOrd="0" presId="urn:microsoft.com/office/officeart/2005/8/layout/orgChart1"/>
    <dgm:cxn modelId="{BB22D1D8-6904-43A4-818E-39DDE161D0CC}" type="presOf" srcId="{8E1D6295-4400-2246-9425-88AD208B0011}" destId="{51496FAC-B75E-1F43-9072-CA90B39B1EF6}" srcOrd="0" destOrd="0" presId="urn:microsoft.com/office/officeart/2005/8/layout/orgChart1"/>
    <dgm:cxn modelId="{E8D451B3-CCD6-4A00-9D58-3F66C345D822}" type="presOf" srcId="{D06A8C53-2744-C84A-8855-3D4475B44333}" destId="{061B3F4C-8F5B-654F-ADF2-D91012470179}" srcOrd="1" destOrd="0" presId="urn:microsoft.com/office/officeart/2005/8/layout/orgChart1"/>
    <dgm:cxn modelId="{5D88A9FA-4482-1845-9E46-EA13044D877C}" srcId="{5593EE9A-786B-CA47-B9E8-244FF353F114}" destId="{497DA9EC-8829-0041-AAA8-3E1197E38FBD}" srcOrd="2" destOrd="0" parTransId="{AAFAD653-4CCA-D948-8CD3-2B16C7CB7B58}" sibTransId="{514D8C77-58A2-D74D-970E-6A0CA2F1CAAA}"/>
    <dgm:cxn modelId="{130ED75A-409C-4AD6-A3E2-A6602FDB3F60}" type="presOf" srcId="{CDE0C3BF-CC81-254E-9347-5F18E0A0E79E}" destId="{31401BC1-4847-C147-8B98-76CC926307C8}" srcOrd="0" destOrd="0" presId="urn:microsoft.com/office/officeart/2005/8/layout/orgChart1"/>
    <dgm:cxn modelId="{6D3B8A4B-87CB-0441-93E1-9BAD580EBC77}" srcId="{0B7E7C6E-C338-2D43-B988-7EA09D86070A}" destId="{B5E093F8-B89B-8943-8C43-09AD1E8B0C21}" srcOrd="0" destOrd="0" parTransId="{63E591E9-B36E-914B-A339-A27FFB2BAE03}" sibTransId="{CF09E71E-AFC8-CF4F-9AC6-DB21E2344580}"/>
    <dgm:cxn modelId="{47C291BA-BB6D-421B-8DC4-9131771F2D28}" type="presOf" srcId="{D940BAD8-107E-C747-BC99-CE3263FB4166}" destId="{1B054D53-6008-714A-BCCC-BB8B3EA994C2}" srcOrd="0" destOrd="0" presId="urn:microsoft.com/office/officeart/2005/8/layout/orgChart1"/>
    <dgm:cxn modelId="{6C4992D7-15CA-4810-BDF5-67B8051B20F7}" type="presOf" srcId="{C8B9CA7F-D8DD-F84D-B919-7A9A6EF1D1D3}" destId="{BD11D921-5A0C-0D4A-8326-EB603257685C}" srcOrd="0" destOrd="0" presId="urn:microsoft.com/office/officeart/2005/8/layout/orgChart1"/>
    <dgm:cxn modelId="{8E706F73-A311-4BFF-9659-B132BE92EAA6}" type="presOf" srcId="{C7A602C0-B153-4944-A615-A05EB55FF17B}" destId="{3C13AAFC-3373-654B-8AF1-352851CCEB9F}" srcOrd="0" destOrd="0" presId="urn:microsoft.com/office/officeart/2005/8/layout/orgChart1"/>
    <dgm:cxn modelId="{D2A5A0F1-75B4-384D-B429-396819127A8F}" srcId="{D940BAD8-107E-C747-BC99-CE3263FB4166}" destId="{614F43BD-6D24-5049-815A-06BEC0B6F9D6}" srcOrd="1" destOrd="0" parTransId="{BD7F3ACC-3E49-B545-ADEB-1B069E354CCE}" sibTransId="{34F65BCD-B82A-8641-B936-6E15150ECD1B}"/>
    <dgm:cxn modelId="{92F5FC7F-4E54-E044-8C99-2BCCFDFF5CAD}" srcId="{860F37C0-8966-724B-A327-C90D445DCC38}" destId="{B266F3FF-6B60-994A-A442-B544F6CAC981}" srcOrd="1" destOrd="0" parTransId="{C7A602C0-B153-4944-A615-A05EB55FF17B}" sibTransId="{4203AA04-4CA4-B24F-83E3-BC8DC7708A9A}"/>
    <dgm:cxn modelId="{8ECBA8A0-ACF4-43A4-8CE8-87B2215D6248}" type="presOf" srcId="{FDD6C34D-E578-5246-87D5-760048F1F24A}" destId="{B8D739E9-D9B2-8E48-A726-A46C55B1D591}" srcOrd="0" destOrd="0" presId="urn:microsoft.com/office/officeart/2005/8/layout/orgChart1"/>
    <dgm:cxn modelId="{D9594136-0A24-794F-9882-E8FA569C1C37}" srcId="{E1B6D661-DC05-794D-BD2A-55566C36274B}" destId="{72BFD652-E7B2-DF45-98DD-54D7FCC6763A}" srcOrd="1" destOrd="0" parTransId="{5C51C745-0DE3-E848-87B8-15B37F4C0AC1}" sibTransId="{B33B41A4-69C9-8546-9428-4CE65E3B3C82}"/>
    <dgm:cxn modelId="{60EA8E2F-FD1B-4232-A643-5D40A9A43C77}" type="presOf" srcId="{22C24F1B-5CE0-5648-AFF8-CC3C2C69C960}" destId="{2B26163A-9B99-E24F-BB60-95AEE30998ED}" srcOrd="0" destOrd="0" presId="urn:microsoft.com/office/officeart/2005/8/layout/orgChart1"/>
    <dgm:cxn modelId="{A8192719-016D-0449-B0D3-4E53DB631578}" srcId="{497DA9EC-8829-0041-AAA8-3E1197E38FBD}" destId="{D06A8C53-2744-C84A-8855-3D4475B44333}" srcOrd="0" destOrd="0" parTransId="{8B3EEA87-5C25-A44D-BBE6-463EC2D3ECAE}" sibTransId="{5CA0100C-E40F-C948-BFAD-B81004820001}"/>
    <dgm:cxn modelId="{81CD44A8-2AE3-D246-B3A7-0ABA860F541A}" srcId="{B5E093F8-B89B-8943-8C43-09AD1E8B0C21}" destId="{860F37C0-8966-724B-A327-C90D445DCC38}" srcOrd="2" destOrd="0" parTransId="{DA79AA0A-4CAF-D14D-B793-BEFECF56A418}" sibTransId="{2F70EA6F-393C-2A47-92E4-B4D5836353F5}"/>
    <dgm:cxn modelId="{211A4C4C-E90E-4B6D-8B25-A9389663E75D}" type="presOf" srcId="{F70ED4B2-D1E5-F546-BC88-966F9E800B68}" destId="{EC70DC61-16D5-BF4F-8329-244BB9FCD627}" srcOrd="0" destOrd="0" presId="urn:microsoft.com/office/officeart/2005/8/layout/orgChart1"/>
    <dgm:cxn modelId="{BA6C34FD-EE83-4AFE-B7D3-49AA2ECAF75B}" type="presOf" srcId="{D7CE29EC-CD80-264B-B16A-1DBC8E3FFED4}" destId="{C9B2E0B4-AD6F-8F4B-864E-3D94A26DFCD0}" srcOrd="1" destOrd="0" presId="urn:microsoft.com/office/officeart/2005/8/layout/orgChart1"/>
    <dgm:cxn modelId="{AE7C5795-509A-4A1C-8008-05A315E966A7}" type="presOf" srcId="{5C51C745-0DE3-E848-87B8-15B37F4C0AC1}" destId="{B3F25230-61C5-684B-9795-A2ADFD259007}" srcOrd="0" destOrd="0" presId="urn:microsoft.com/office/officeart/2005/8/layout/orgChart1"/>
    <dgm:cxn modelId="{7C81B17C-3502-4745-B758-37AA52F0791B}" type="presOf" srcId="{D940BAD8-107E-C747-BC99-CE3263FB4166}" destId="{712546B5-B3AD-1A44-AAC0-892DF6DD8575}" srcOrd="1" destOrd="0" presId="urn:microsoft.com/office/officeart/2005/8/layout/orgChart1"/>
    <dgm:cxn modelId="{A02F6D7F-271C-48C8-B16F-D3F7FEDF7466}" type="presOf" srcId="{DA79AA0A-4CAF-D14D-B793-BEFECF56A418}" destId="{2C9D87D2-4AFC-4940-B55D-04B098C44FA3}" srcOrd="0" destOrd="0" presId="urn:microsoft.com/office/officeart/2005/8/layout/orgChart1"/>
    <dgm:cxn modelId="{D4A53E50-28AF-42F8-9AF9-8511B88EAE5A}" type="presOf" srcId="{01D5302C-E1C7-4142-8E9A-E2D82BEC1F46}" destId="{4E6E570B-1AD9-0F46-A966-3C35FB256874}" srcOrd="1" destOrd="0" presId="urn:microsoft.com/office/officeart/2005/8/layout/orgChart1"/>
    <dgm:cxn modelId="{4859FAEB-34F6-4595-B5FC-B3E0E055038C}" type="presOf" srcId="{614F43BD-6D24-5049-815A-06BEC0B6F9D6}" destId="{809CEA47-F8DF-B94E-84C2-6B19EFBB1BF5}" srcOrd="0" destOrd="0" presId="urn:microsoft.com/office/officeart/2005/8/layout/orgChart1"/>
    <dgm:cxn modelId="{F6E6351E-AB42-4F63-A728-BB175113F37C}" type="presOf" srcId="{C5CF07AE-DDD7-264F-ABCC-4AE6381735C3}" destId="{05712579-7F95-8644-98AE-AC24874088DE}" srcOrd="0" destOrd="0" presId="urn:microsoft.com/office/officeart/2005/8/layout/orgChart1"/>
    <dgm:cxn modelId="{36CD5AEC-F3B2-0B49-8B73-06BF973A391E}" srcId="{D7CE29EC-CD80-264B-B16A-1DBC8E3FFED4}" destId="{4BFB50A3-B03D-0743-9D2F-96099983DF19}" srcOrd="1" destOrd="0" parTransId="{E6F9168F-7AC2-A84F-92D0-D2E0A032322C}" sibTransId="{402D5B77-2555-8440-88B1-E829D119AEC6}"/>
    <dgm:cxn modelId="{C43B5363-B47A-6243-A258-FFF3A05AA994}" srcId="{497DA9EC-8829-0041-AAA8-3E1197E38FBD}" destId="{7BE00E04-9EAF-E346-854E-FAEF44A99467}" srcOrd="1" destOrd="0" parTransId="{6C015589-BBC0-8548-90DB-A256BC498AB4}" sibTransId="{3A6FFD22-282D-AE45-A366-BEE4C313813D}"/>
    <dgm:cxn modelId="{3F4B13EC-2632-4A24-9D78-3013974E8A43}" type="presOf" srcId="{9B4A7D3F-D66B-3445-A62B-7E10A5985994}" destId="{6E1B1BBC-CC3A-814F-8DB8-55D335E69FF3}" srcOrd="0" destOrd="0" presId="urn:microsoft.com/office/officeart/2005/8/layout/orgChart1"/>
    <dgm:cxn modelId="{9D11E789-5F70-414B-AFB3-BEC3066487AB}" type="presOf" srcId="{B326D42C-A7FB-3B4E-83F6-9FD58BCF78E1}" destId="{02062D2C-6D1F-A54B-B975-94A9C47893D3}" srcOrd="0" destOrd="0" presId="urn:microsoft.com/office/officeart/2005/8/layout/orgChart1"/>
    <dgm:cxn modelId="{FF52233B-AA5D-483B-B161-F54B0EA46D83}" type="presOf" srcId="{D06A8C53-2744-C84A-8855-3D4475B44333}" destId="{C11B7AA1-05CB-B741-8A31-78416B547470}" srcOrd="0" destOrd="0" presId="urn:microsoft.com/office/officeart/2005/8/layout/orgChart1"/>
    <dgm:cxn modelId="{AF38B777-AC7C-4C3E-8D1F-5FD697ACF6A9}" type="presOf" srcId="{BB926959-1C21-3047-BE55-97CDBFC9B37F}" destId="{77B36F37-E860-7649-80FF-86F72457F535}" srcOrd="0" destOrd="0" presId="urn:microsoft.com/office/officeart/2005/8/layout/orgChart1"/>
    <dgm:cxn modelId="{61C76993-6C9E-4C39-9E45-C46B662C379C}" type="presOf" srcId="{E6F9168F-7AC2-A84F-92D0-D2E0A032322C}" destId="{6E9C8334-2C7A-4740-9F95-87DD64B59911}" srcOrd="0" destOrd="0" presId="urn:microsoft.com/office/officeart/2005/8/layout/orgChart1"/>
    <dgm:cxn modelId="{4E7F3AFA-4F02-4CE0-9C89-D8852D22871B}" type="presOf" srcId="{B266F3FF-6B60-994A-A442-B544F6CAC981}" destId="{C5B0DF1F-273F-7A4E-A41A-4B5FCA97C38E}" srcOrd="1" destOrd="0" presId="urn:microsoft.com/office/officeart/2005/8/layout/orgChart1"/>
    <dgm:cxn modelId="{69A811C0-855B-46D5-B23D-4C2835D9FDDD}" type="presOf" srcId="{C8B9CA7F-D8DD-F84D-B919-7A9A6EF1D1D3}" destId="{1A3A5359-6640-AC49-9FB3-07B310ABB635}" srcOrd="1" destOrd="0" presId="urn:microsoft.com/office/officeart/2005/8/layout/orgChart1"/>
    <dgm:cxn modelId="{3B6FD295-574E-4BF4-A3B1-DB166527CC71}" type="presOf" srcId="{4BFB50A3-B03D-0743-9D2F-96099983DF19}" destId="{49B332F2-9BF3-714D-89E0-9877F8491267}" srcOrd="1" destOrd="0" presId="urn:microsoft.com/office/officeart/2005/8/layout/orgChart1"/>
    <dgm:cxn modelId="{08D37168-E457-0D44-87AA-EA88A9BCA182}" srcId="{B5E093F8-B89B-8943-8C43-09AD1E8B0C21}" destId="{5593EE9A-786B-CA47-B9E8-244FF353F114}" srcOrd="1" destOrd="0" parTransId="{BB926959-1C21-3047-BE55-97CDBFC9B37F}" sibTransId="{6B5007CE-6110-C245-AF89-8A726EAA4CAF}"/>
    <dgm:cxn modelId="{3FF46AD9-21C6-4F48-8B0C-DA8E05915A54}" type="presOf" srcId="{5593EE9A-786B-CA47-B9E8-244FF353F114}" destId="{4D500F8D-690F-4F43-95FF-D3261F106F59}" srcOrd="0" destOrd="0" presId="urn:microsoft.com/office/officeart/2005/8/layout/orgChart1"/>
    <dgm:cxn modelId="{601BEAA1-9FB1-1149-A594-EB90FF88C736}" srcId="{D940BAD8-107E-C747-BC99-CE3263FB4166}" destId="{C8B9CA7F-D8DD-F84D-B919-7A9A6EF1D1D3}" srcOrd="2" destOrd="0" parTransId="{C5CF07AE-DDD7-264F-ABCC-4AE6381735C3}" sibTransId="{018E142F-1A31-EF4E-9D37-48CF4572DA75}"/>
    <dgm:cxn modelId="{92062238-12A3-410E-96CE-763E68F49DDF}" type="presOf" srcId="{E1B6D661-DC05-794D-BD2A-55566C36274B}" destId="{BE2E2883-B07E-BA4E-98C3-7D7556EB0730}" srcOrd="1" destOrd="0" presId="urn:microsoft.com/office/officeart/2005/8/layout/orgChart1"/>
    <dgm:cxn modelId="{8D89C0CC-F279-4A3B-A1D8-0DC16E1CA4AD}" type="presOf" srcId="{0B7E7C6E-C338-2D43-B988-7EA09D86070A}" destId="{C4E98D18-7F9E-A842-BDEA-CE25218FF076}" srcOrd="0" destOrd="0" presId="urn:microsoft.com/office/officeart/2005/8/layout/orgChart1"/>
    <dgm:cxn modelId="{3948E3D7-09EE-4F31-B5B5-1523DF159F4A}" type="presOf" srcId="{B266F3FF-6B60-994A-A442-B544F6CAC981}" destId="{8774157D-B051-6447-892D-750034AC3537}" srcOrd="0" destOrd="0" presId="urn:microsoft.com/office/officeart/2005/8/layout/orgChart1"/>
    <dgm:cxn modelId="{8D3187F7-DA57-A34A-8439-086F977BFE8E}" srcId="{5593EE9A-786B-CA47-B9E8-244FF353F114}" destId="{E1B6D661-DC05-794D-BD2A-55566C36274B}" srcOrd="1" destOrd="0" parTransId="{5AE3BF40-E3A6-664A-AF5E-733FBC3FC0A0}" sibTransId="{AB3D6B0A-E64D-6A45-A6E0-76688DBFCA71}"/>
    <dgm:cxn modelId="{1EC75DA6-90D1-8D47-994B-E4412192DB0E}" srcId="{5593EE9A-786B-CA47-B9E8-244FF353F114}" destId="{D7CE29EC-CD80-264B-B16A-1DBC8E3FFED4}" srcOrd="0" destOrd="0" parTransId="{BA16A247-AA7D-0942-B104-95093B898C3D}" sibTransId="{1741387C-09D4-264F-B20B-D3F5ACA0CFA4}"/>
    <dgm:cxn modelId="{E0D3ED3C-01C4-4361-B93D-57A7B85AD376}" type="presOf" srcId="{6C015589-BBC0-8548-90DB-A256BC498AB4}" destId="{7E9236A9-F09F-CF4C-B9E2-D0D78802E5F0}" srcOrd="0" destOrd="0" presId="urn:microsoft.com/office/officeart/2005/8/layout/orgChart1"/>
    <dgm:cxn modelId="{23FE8B8D-FA42-4261-986A-4743DC4F69FD}" type="presOf" srcId="{01D5302C-E1C7-4142-8E9A-E2D82BEC1F46}" destId="{20FDD42F-4E26-0E45-8F31-3B0F57C3E93E}" srcOrd="0" destOrd="0" presId="urn:microsoft.com/office/officeart/2005/8/layout/orgChart1"/>
    <dgm:cxn modelId="{15847939-FF13-4865-84AD-A9A3A8380C7F}" type="presOf" srcId="{5593EE9A-786B-CA47-B9E8-244FF353F114}" destId="{24E9D589-9735-3843-BED1-8D433BD4F039}" srcOrd="1" destOrd="0" presId="urn:microsoft.com/office/officeart/2005/8/layout/orgChart1"/>
    <dgm:cxn modelId="{466F9D07-C19F-4FCD-A365-B21DD6A1A7E0}" type="presOf" srcId="{D7CE29EC-CD80-264B-B16A-1DBC8E3FFED4}" destId="{11F22F23-E3FE-E844-86AD-D5907451C18F}" srcOrd="0" destOrd="0" presId="urn:microsoft.com/office/officeart/2005/8/layout/orgChart1"/>
    <dgm:cxn modelId="{C97D4E82-B121-446F-A32C-78FD7F175691}" type="presParOf" srcId="{C4E98D18-7F9E-A842-BDEA-CE25218FF076}" destId="{C96B5AAE-AA3C-564B-ABC5-E487E46806AB}" srcOrd="0" destOrd="0" presId="urn:microsoft.com/office/officeart/2005/8/layout/orgChart1"/>
    <dgm:cxn modelId="{6F832B7C-05EC-4806-A4A0-D313AC5F010E}" type="presParOf" srcId="{C96B5AAE-AA3C-564B-ABC5-E487E46806AB}" destId="{4F9BDAA3-9526-4048-8EB8-E5FB46BB7D9D}" srcOrd="0" destOrd="0" presId="urn:microsoft.com/office/officeart/2005/8/layout/orgChart1"/>
    <dgm:cxn modelId="{67058CF6-9E48-4217-BF7F-D48544D1A292}" type="presParOf" srcId="{4F9BDAA3-9526-4048-8EB8-E5FB46BB7D9D}" destId="{6F72EB87-7240-744C-B22E-254F1544D36C}" srcOrd="0" destOrd="0" presId="urn:microsoft.com/office/officeart/2005/8/layout/orgChart1"/>
    <dgm:cxn modelId="{FBE83E02-CF08-4EF4-9580-B7B1064EF44F}" type="presParOf" srcId="{4F9BDAA3-9526-4048-8EB8-E5FB46BB7D9D}" destId="{96364910-0E21-9C40-B299-3390791DFA3C}" srcOrd="1" destOrd="0" presId="urn:microsoft.com/office/officeart/2005/8/layout/orgChart1"/>
    <dgm:cxn modelId="{3CE95D26-2DF2-4543-98B1-82E00B124F94}" type="presParOf" srcId="{C96B5AAE-AA3C-564B-ABC5-E487E46806AB}" destId="{8C8D9BCE-4548-CA49-A28F-3730A73F2B66}" srcOrd="1" destOrd="0" presId="urn:microsoft.com/office/officeart/2005/8/layout/orgChart1"/>
    <dgm:cxn modelId="{F0BB118E-31B5-4D0E-9B7F-565F5C7BFE5A}" type="presParOf" srcId="{8C8D9BCE-4548-CA49-A28F-3730A73F2B66}" destId="{BA5E7D04-678A-2841-95CD-19B613AF496E}" srcOrd="0" destOrd="0" presId="urn:microsoft.com/office/officeart/2005/8/layout/orgChart1"/>
    <dgm:cxn modelId="{7480FE53-6D1A-4514-A769-6DFC336B70AF}" type="presParOf" srcId="{8C8D9BCE-4548-CA49-A28F-3730A73F2B66}" destId="{88C721BC-A1CC-5B4F-9E45-08B3320DF9C5}" srcOrd="1" destOrd="0" presId="urn:microsoft.com/office/officeart/2005/8/layout/orgChart1"/>
    <dgm:cxn modelId="{E29B022D-8FFA-4D40-95B4-B91959493C4A}" type="presParOf" srcId="{88C721BC-A1CC-5B4F-9E45-08B3320DF9C5}" destId="{EA8F3B55-D9DA-B34B-BE8D-8AA3DF3F35B9}" srcOrd="0" destOrd="0" presId="urn:microsoft.com/office/officeart/2005/8/layout/orgChart1"/>
    <dgm:cxn modelId="{982A3D99-EE63-4AD8-90FD-8A41AC3616B9}" type="presParOf" srcId="{EA8F3B55-D9DA-B34B-BE8D-8AA3DF3F35B9}" destId="{1B054D53-6008-714A-BCCC-BB8B3EA994C2}" srcOrd="0" destOrd="0" presId="urn:microsoft.com/office/officeart/2005/8/layout/orgChart1"/>
    <dgm:cxn modelId="{E17D734B-AEE3-4BAB-BDAE-D585518B6628}" type="presParOf" srcId="{EA8F3B55-D9DA-B34B-BE8D-8AA3DF3F35B9}" destId="{712546B5-B3AD-1A44-AAC0-892DF6DD8575}" srcOrd="1" destOrd="0" presId="urn:microsoft.com/office/officeart/2005/8/layout/orgChart1"/>
    <dgm:cxn modelId="{F8BB8EF4-000B-4341-82AB-BDEE4B9FC09F}" type="presParOf" srcId="{88C721BC-A1CC-5B4F-9E45-08B3320DF9C5}" destId="{75E02EC5-BC25-904B-9B9B-940BDDF3351D}" srcOrd="1" destOrd="0" presId="urn:microsoft.com/office/officeart/2005/8/layout/orgChart1"/>
    <dgm:cxn modelId="{B5CA8589-C315-4A5F-A4DD-CCC765010FB9}" type="presParOf" srcId="{75E02EC5-BC25-904B-9B9B-940BDDF3351D}" destId="{31401BC1-4847-C147-8B98-76CC926307C8}" srcOrd="0" destOrd="0" presId="urn:microsoft.com/office/officeart/2005/8/layout/orgChart1"/>
    <dgm:cxn modelId="{70743E74-041A-4FEC-B352-61683ACEBEB6}" type="presParOf" srcId="{75E02EC5-BC25-904B-9B9B-940BDDF3351D}" destId="{A7F09DB9-090F-5B44-B099-204FBCE246F5}" srcOrd="1" destOrd="0" presId="urn:microsoft.com/office/officeart/2005/8/layout/orgChart1"/>
    <dgm:cxn modelId="{09E83FB5-F13E-4309-92AA-E457513716F7}" type="presParOf" srcId="{A7F09DB9-090F-5B44-B099-204FBCE246F5}" destId="{0AA7009B-183B-7941-8157-CED989987CCC}" srcOrd="0" destOrd="0" presId="urn:microsoft.com/office/officeart/2005/8/layout/orgChart1"/>
    <dgm:cxn modelId="{C8D3A1AA-93BC-4923-85EF-B3CB90F1E995}" type="presParOf" srcId="{0AA7009B-183B-7941-8157-CED989987CCC}" destId="{B8D739E9-D9B2-8E48-A726-A46C55B1D591}" srcOrd="0" destOrd="0" presId="urn:microsoft.com/office/officeart/2005/8/layout/orgChart1"/>
    <dgm:cxn modelId="{06722EE3-A902-413C-85BB-E891ADC516BA}" type="presParOf" srcId="{0AA7009B-183B-7941-8157-CED989987CCC}" destId="{8DB1E732-65FE-3047-826E-6690B6D0E63C}" srcOrd="1" destOrd="0" presId="urn:microsoft.com/office/officeart/2005/8/layout/orgChart1"/>
    <dgm:cxn modelId="{E9B8A706-2F1F-4EEE-9178-2AA36D8928C6}" type="presParOf" srcId="{A7F09DB9-090F-5B44-B099-204FBCE246F5}" destId="{C54F7255-0D40-6A4B-97C4-65EA06447815}" srcOrd="1" destOrd="0" presId="urn:microsoft.com/office/officeart/2005/8/layout/orgChart1"/>
    <dgm:cxn modelId="{DBBCBADE-90AC-446A-AB7F-E2969D4AD8AB}" type="presParOf" srcId="{A7F09DB9-090F-5B44-B099-204FBCE246F5}" destId="{4A9BE321-013B-1942-9781-0885FD852911}" srcOrd="2" destOrd="0" presId="urn:microsoft.com/office/officeart/2005/8/layout/orgChart1"/>
    <dgm:cxn modelId="{124974AA-CC3A-4A93-A70C-4D0698671712}" type="presParOf" srcId="{75E02EC5-BC25-904B-9B9B-940BDDF3351D}" destId="{E6A07251-FE68-6246-A72C-D73355B65591}" srcOrd="2" destOrd="0" presId="urn:microsoft.com/office/officeart/2005/8/layout/orgChart1"/>
    <dgm:cxn modelId="{066EC6E1-DD82-47D3-8EF6-571CB8A81C9D}" type="presParOf" srcId="{75E02EC5-BC25-904B-9B9B-940BDDF3351D}" destId="{F1E39A39-6D19-554A-9F84-97BED4823D4D}" srcOrd="3" destOrd="0" presId="urn:microsoft.com/office/officeart/2005/8/layout/orgChart1"/>
    <dgm:cxn modelId="{BAF01FBF-CA51-4CB8-A3FF-B4916A3E297B}" type="presParOf" srcId="{F1E39A39-6D19-554A-9F84-97BED4823D4D}" destId="{545656BE-13F3-3144-B635-071B6D09C5A2}" srcOrd="0" destOrd="0" presId="urn:microsoft.com/office/officeart/2005/8/layout/orgChart1"/>
    <dgm:cxn modelId="{240E8F8E-3046-4484-9FE4-2E8BD3C1B6E4}" type="presParOf" srcId="{545656BE-13F3-3144-B635-071B6D09C5A2}" destId="{809CEA47-F8DF-B94E-84C2-6B19EFBB1BF5}" srcOrd="0" destOrd="0" presId="urn:microsoft.com/office/officeart/2005/8/layout/orgChart1"/>
    <dgm:cxn modelId="{F69D4529-6FC0-47FA-AC9D-0FAD239CD049}" type="presParOf" srcId="{545656BE-13F3-3144-B635-071B6D09C5A2}" destId="{544D4C07-A107-0241-A046-964C72A309AF}" srcOrd="1" destOrd="0" presId="urn:microsoft.com/office/officeart/2005/8/layout/orgChart1"/>
    <dgm:cxn modelId="{8706A1BC-A113-49AE-B24F-E88F3286F8A9}" type="presParOf" srcId="{F1E39A39-6D19-554A-9F84-97BED4823D4D}" destId="{16E1C639-1520-FA46-AED0-12412071E359}" srcOrd="1" destOrd="0" presId="urn:microsoft.com/office/officeart/2005/8/layout/orgChart1"/>
    <dgm:cxn modelId="{C74B7F99-1129-47C2-A217-32588A635F8A}" type="presParOf" srcId="{F1E39A39-6D19-554A-9F84-97BED4823D4D}" destId="{3601A22D-4743-B94F-A5C5-CDAFCC577ED7}" srcOrd="2" destOrd="0" presId="urn:microsoft.com/office/officeart/2005/8/layout/orgChart1"/>
    <dgm:cxn modelId="{19122864-AB3E-4872-B267-EA845A7473F1}" type="presParOf" srcId="{75E02EC5-BC25-904B-9B9B-940BDDF3351D}" destId="{05712579-7F95-8644-98AE-AC24874088DE}" srcOrd="4" destOrd="0" presId="urn:microsoft.com/office/officeart/2005/8/layout/orgChart1"/>
    <dgm:cxn modelId="{20A8178C-B224-44A8-869F-9C5900A1CFFE}" type="presParOf" srcId="{75E02EC5-BC25-904B-9B9B-940BDDF3351D}" destId="{F47AB89F-55B1-4445-AB19-CB870FBD5712}" srcOrd="5" destOrd="0" presId="urn:microsoft.com/office/officeart/2005/8/layout/orgChart1"/>
    <dgm:cxn modelId="{63218B46-B4F8-40F6-8D3E-C233A987A5E2}" type="presParOf" srcId="{F47AB89F-55B1-4445-AB19-CB870FBD5712}" destId="{0E0E6006-ADA3-5549-98CA-08E209E8C42F}" srcOrd="0" destOrd="0" presId="urn:microsoft.com/office/officeart/2005/8/layout/orgChart1"/>
    <dgm:cxn modelId="{81B13585-AF5A-4B29-A104-A7D34B24E445}" type="presParOf" srcId="{0E0E6006-ADA3-5549-98CA-08E209E8C42F}" destId="{BD11D921-5A0C-0D4A-8326-EB603257685C}" srcOrd="0" destOrd="0" presId="urn:microsoft.com/office/officeart/2005/8/layout/orgChart1"/>
    <dgm:cxn modelId="{FAB6F111-907D-4FD8-9AF7-39368AB6E831}" type="presParOf" srcId="{0E0E6006-ADA3-5549-98CA-08E209E8C42F}" destId="{1A3A5359-6640-AC49-9FB3-07B310ABB635}" srcOrd="1" destOrd="0" presId="urn:microsoft.com/office/officeart/2005/8/layout/orgChart1"/>
    <dgm:cxn modelId="{43D7AF1B-564D-4547-B506-EC2DCDB538BB}" type="presParOf" srcId="{F47AB89F-55B1-4445-AB19-CB870FBD5712}" destId="{8A6DBDD1-3D78-3844-8310-C046C94128F0}" srcOrd="1" destOrd="0" presId="urn:microsoft.com/office/officeart/2005/8/layout/orgChart1"/>
    <dgm:cxn modelId="{AE6A087B-E556-4836-A84D-F0EC303DC2DF}" type="presParOf" srcId="{F47AB89F-55B1-4445-AB19-CB870FBD5712}" destId="{A426A521-01F4-D44E-A713-DFD7CBCCD9DF}" srcOrd="2" destOrd="0" presId="urn:microsoft.com/office/officeart/2005/8/layout/orgChart1"/>
    <dgm:cxn modelId="{1DAE9EB9-D8F5-4D60-ACD8-0969CFF04E41}" type="presParOf" srcId="{88C721BC-A1CC-5B4F-9E45-08B3320DF9C5}" destId="{732610E3-12A8-1744-AE59-52ADE4A2D257}" srcOrd="2" destOrd="0" presId="urn:microsoft.com/office/officeart/2005/8/layout/orgChart1"/>
    <dgm:cxn modelId="{F7237AA5-F423-496C-AFBB-4DCA6389F66C}" type="presParOf" srcId="{8C8D9BCE-4548-CA49-A28F-3730A73F2B66}" destId="{77B36F37-E860-7649-80FF-86F72457F535}" srcOrd="2" destOrd="0" presId="urn:microsoft.com/office/officeart/2005/8/layout/orgChart1"/>
    <dgm:cxn modelId="{A7E4956C-ABEC-4EF9-B5D9-AF05ACB9F69E}" type="presParOf" srcId="{8C8D9BCE-4548-CA49-A28F-3730A73F2B66}" destId="{8DFB8574-3288-1648-9DD5-8A42D1960F91}" srcOrd="3" destOrd="0" presId="urn:microsoft.com/office/officeart/2005/8/layout/orgChart1"/>
    <dgm:cxn modelId="{488B0466-A651-42C0-8B33-7BCA5E0ACDF7}" type="presParOf" srcId="{8DFB8574-3288-1648-9DD5-8A42D1960F91}" destId="{7AB252F0-C53B-B046-A96A-805F8C87FA4B}" srcOrd="0" destOrd="0" presId="urn:microsoft.com/office/officeart/2005/8/layout/orgChart1"/>
    <dgm:cxn modelId="{EF0BC5DE-F38A-41C1-B604-91A280385AFE}" type="presParOf" srcId="{7AB252F0-C53B-B046-A96A-805F8C87FA4B}" destId="{4D500F8D-690F-4F43-95FF-D3261F106F59}" srcOrd="0" destOrd="0" presId="urn:microsoft.com/office/officeart/2005/8/layout/orgChart1"/>
    <dgm:cxn modelId="{9AAF7830-3746-4D49-BCC0-6B773BE1EFB5}" type="presParOf" srcId="{7AB252F0-C53B-B046-A96A-805F8C87FA4B}" destId="{24E9D589-9735-3843-BED1-8D433BD4F039}" srcOrd="1" destOrd="0" presId="urn:microsoft.com/office/officeart/2005/8/layout/orgChart1"/>
    <dgm:cxn modelId="{57E6DAF2-4FE7-45D0-9B50-0A974E812D28}" type="presParOf" srcId="{8DFB8574-3288-1648-9DD5-8A42D1960F91}" destId="{AEE29D96-2A70-7B42-8F49-C831503ED346}" srcOrd="1" destOrd="0" presId="urn:microsoft.com/office/officeart/2005/8/layout/orgChart1"/>
    <dgm:cxn modelId="{EFC66FC8-B36F-44C1-92A5-BDA8072470D1}" type="presParOf" srcId="{AEE29D96-2A70-7B42-8F49-C831503ED346}" destId="{69B3D3D0-7185-4942-81CA-4B3FE3EC8B58}" srcOrd="0" destOrd="0" presId="urn:microsoft.com/office/officeart/2005/8/layout/orgChart1"/>
    <dgm:cxn modelId="{72F17798-C5AB-459C-89CC-8815839FBCD6}" type="presParOf" srcId="{AEE29D96-2A70-7B42-8F49-C831503ED346}" destId="{CA2ADC95-68DF-0744-A394-CAB28DDF5353}" srcOrd="1" destOrd="0" presId="urn:microsoft.com/office/officeart/2005/8/layout/orgChart1"/>
    <dgm:cxn modelId="{3A082AA2-C694-4F46-AA01-3F948C8FA37F}" type="presParOf" srcId="{CA2ADC95-68DF-0744-A394-CAB28DDF5353}" destId="{46086BE9-FE74-DF48-BC68-8C915E800623}" srcOrd="0" destOrd="0" presId="urn:microsoft.com/office/officeart/2005/8/layout/orgChart1"/>
    <dgm:cxn modelId="{617DF51B-84E5-4CAD-8B8C-0B9076FF9C0C}" type="presParOf" srcId="{46086BE9-FE74-DF48-BC68-8C915E800623}" destId="{11F22F23-E3FE-E844-86AD-D5907451C18F}" srcOrd="0" destOrd="0" presId="urn:microsoft.com/office/officeart/2005/8/layout/orgChart1"/>
    <dgm:cxn modelId="{CC14D698-0664-45E3-B431-6058BBB99B30}" type="presParOf" srcId="{46086BE9-FE74-DF48-BC68-8C915E800623}" destId="{C9B2E0B4-AD6F-8F4B-864E-3D94A26DFCD0}" srcOrd="1" destOrd="0" presId="urn:microsoft.com/office/officeart/2005/8/layout/orgChart1"/>
    <dgm:cxn modelId="{5DE33015-15D0-416A-8B32-9F4A63B422EF}" type="presParOf" srcId="{CA2ADC95-68DF-0744-A394-CAB28DDF5353}" destId="{8F64F9AB-7849-C047-811F-FD1F974933A0}" srcOrd="1" destOrd="0" presId="urn:microsoft.com/office/officeart/2005/8/layout/orgChart1"/>
    <dgm:cxn modelId="{E3FD6CC5-D7E4-4CAD-87F5-11F2CE1F42B0}" type="presParOf" srcId="{8F64F9AB-7849-C047-811F-FD1F974933A0}" destId="{02062D2C-6D1F-A54B-B975-94A9C47893D3}" srcOrd="0" destOrd="0" presId="urn:microsoft.com/office/officeart/2005/8/layout/orgChart1"/>
    <dgm:cxn modelId="{2491277C-A305-4741-975B-02B3A9044D44}" type="presParOf" srcId="{8F64F9AB-7849-C047-811F-FD1F974933A0}" destId="{79779A9C-DC47-0747-9A86-B6B0FB50A5AB}" srcOrd="1" destOrd="0" presId="urn:microsoft.com/office/officeart/2005/8/layout/orgChart1"/>
    <dgm:cxn modelId="{642411B0-CB0E-4B80-B27C-5B3FC039BDCD}" type="presParOf" srcId="{79779A9C-DC47-0747-9A86-B6B0FB50A5AB}" destId="{EE18AA27-B533-A841-83D7-6366640842A2}" srcOrd="0" destOrd="0" presId="urn:microsoft.com/office/officeart/2005/8/layout/orgChart1"/>
    <dgm:cxn modelId="{0E5D28F1-7753-4F8D-BDBB-D2B8AF897A45}" type="presParOf" srcId="{EE18AA27-B533-A841-83D7-6366640842A2}" destId="{20FDD42F-4E26-0E45-8F31-3B0F57C3E93E}" srcOrd="0" destOrd="0" presId="urn:microsoft.com/office/officeart/2005/8/layout/orgChart1"/>
    <dgm:cxn modelId="{1D3D97E0-11ED-438C-A8E9-8E20B5E11C58}" type="presParOf" srcId="{EE18AA27-B533-A841-83D7-6366640842A2}" destId="{4E6E570B-1AD9-0F46-A966-3C35FB256874}" srcOrd="1" destOrd="0" presId="urn:microsoft.com/office/officeart/2005/8/layout/orgChart1"/>
    <dgm:cxn modelId="{600A3840-6F05-455B-AE89-3AB4C1888139}" type="presParOf" srcId="{79779A9C-DC47-0747-9A86-B6B0FB50A5AB}" destId="{2BF187E9-0C81-BC46-8F44-6635319777C1}" srcOrd="1" destOrd="0" presId="urn:microsoft.com/office/officeart/2005/8/layout/orgChart1"/>
    <dgm:cxn modelId="{5ED3BC75-863B-4BEF-A166-15B8A260E909}" type="presParOf" srcId="{79779A9C-DC47-0747-9A86-B6B0FB50A5AB}" destId="{8FAB2F0A-AFBD-FF45-9B2E-9A1709F3DC4C}" srcOrd="2" destOrd="0" presId="urn:microsoft.com/office/officeart/2005/8/layout/orgChart1"/>
    <dgm:cxn modelId="{2AC16840-E151-484E-BA2D-10131CF1DAA5}" type="presParOf" srcId="{8F64F9AB-7849-C047-811F-FD1F974933A0}" destId="{6E9C8334-2C7A-4740-9F95-87DD64B59911}" srcOrd="2" destOrd="0" presId="urn:microsoft.com/office/officeart/2005/8/layout/orgChart1"/>
    <dgm:cxn modelId="{032DDA9F-B550-4DFC-A762-A40B5EA2B826}" type="presParOf" srcId="{8F64F9AB-7849-C047-811F-FD1F974933A0}" destId="{5E462506-2BAB-014B-A10E-6B58112CD298}" srcOrd="3" destOrd="0" presId="urn:microsoft.com/office/officeart/2005/8/layout/orgChart1"/>
    <dgm:cxn modelId="{B0233469-F9E8-4383-A7CD-898D0C46A805}" type="presParOf" srcId="{5E462506-2BAB-014B-A10E-6B58112CD298}" destId="{DC4985C1-2250-1241-955A-B7E1CA8BF6E9}" srcOrd="0" destOrd="0" presId="urn:microsoft.com/office/officeart/2005/8/layout/orgChart1"/>
    <dgm:cxn modelId="{9A0301CA-8080-4DC4-A301-ACDEB8EA0F33}" type="presParOf" srcId="{DC4985C1-2250-1241-955A-B7E1CA8BF6E9}" destId="{B2AC1880-AB07-A64E-822E-40CCEEE86360}" srcOrd="0" destOrd="0" presId="urn:microsoft.com/office/officeart/2005/8/layout/orgChart1"/>
    <dgm:cxn modelId="{9E1F3685-6BE6-43B4-869E-4E62E850B02D}" type="presParOf" srcId="{DC4985C1-2250-1241-955A-B7E1CA8BF6E9}" destId="{49B332F2-9BF3-714D-89E0-9877F8491267}" srcOrd="1" destOrd="0" presId="urn:microsoft.com/office/officeart/2005/8/layout/orgChart1"/>
    <dgm:cxn modelId="{5B9C50B3-7BAB-44C3-9733-1184725FEB58}" type="presParOf" srcId="{5E462506-2BAB-014B-A10E-6B58112CD298}" destId="{1A3D3403-AED1-B946-A684-D9195AF39EA9}" srcOrd="1" destOrd="0" presId="urn:microsoft.com/office/officeart/2005/8/layout/orgChart1"/>
    <dgm:cxn modelId="{7BA01099-4005-4BD7-8E0E-597C0356506C}" type="presParOf" srcId="{5E462506-2BAB-014B-A10E-6B58112CD298}" destId="{6FD8B986-FD0A-4747-A37C-F009A90C58E5}" srcOrd="2" destOrd="0" presId="urn:microsoft.com/office/officeart/2005/8/layout/orgChart1"/>
    <dgm:cxn modelId="{819F43D3-C503-45E1-98E9-6D8AE15A98B3}" type="presParOf" srcId="{CA2ADC95-68DF-0744-A394-CAB28DDF5353}" destId="{EF91B93A-E446-A241-801F-D037726AC06A}" srcOrd="2" destOrd="0" presId="urn:microsoft.com/office/officeart/2005/8/layout/orgChart1"/>
    <dgm:cxn modelId="{382A91A7-8229-4CFB-8D17-85D1B6C234A5}" type="presParOf" srcId="{AEE29D96-2A70-7B42-8F49-C831503ED346}" destId="{844EF852-AD61-8D40-AC39-6307BDD895F9}" srcOrd="2" destOrd="0" presId="urn:microsoft.com/office/officeart/2005/8/layout/orgChart1"/>
    <dgm:cxn modelId="{75B482B0-994F-437D-BC7F-59AE14FE9FB8}" type="presParOf" srcId="{AEE29D96-2A70-7B42-8F49-C831503ED346}" destId="{59D35944-6C45-8B43-A284-A6216BE0363B}" srcOrd="3" destOrd="0" presId="urn:microsoft.com/office/officeart/2005/8/layout/orgChart1"/>
    <dgm:cxn modelId="{6806361B-804E-4A50-BA12-2DC6A6921ED5}" type="presParOf" srcId="{59D35944-6C45-8B43-A284-A6216BE0363B}" destId="{41C16226-5A19-8C45-BB1B-EEC46244354F}" srcOrd="0" destOrd="0" presId="urn:microsoft.com/office/officeart/2005/8/layout/orgChart1"/>
    <dgm:cxn modelId="{E3DFCE57-A56D-4993-A1E9-94956468A0D7}" type="presParOf" srcId="{41C16226-5A19-8C45-BB1B-EEC46244354F}" destId="{FD715C0B-65AF-8E48-AD2E-4A0CAF9EA6CC}" srcOrd="0" destOrd="0" presId="urn:microsoft.com/office/officeart/2005/8/layout/orgChart1"/>
    <dgm:cxn modelId="{AC16DD33-811B-4640-A0B1-2445C2F8AA05}" type="presParOf" srcId="{41C16226-5A19-8C45-BB1B-EEC46244354F}" destId="{BE2E2883-B07E-BA4E-98C3-7D7556EB0730}" srcOrd="1" destOrd="0" presId="urn:microsoft.com/office/officeart/2005/8/layout/orgChart1"/>
    <dgm:cxn modelId="{D7803421-C266-44D4-82F4-CC6490C2DA27}" type="presParOf" srcId="{59D35944-6C45-8B43-A284-A6216BE0363B}" destId="{F8CFA416-2556-A645-BD3D-320DEEB7C3DC}" srcOrd="1" destOrd="0" presId="urn:microsoft.com/office/officeart/2005/8/layout/orgChart1"/>
    <dgm:cxn modelId="{7D16DC29-4A8A-49D8-A58B-5D4F21BFD760}" type="presParOf" srcId="{F8CFA416-2556-A645-BD3D-320DEEB7C3DC}" destId="{51496FAC-B75E-1F43-9072-CA90B39B1EF6}" srcOrd="0" destOrd="0" presId="urn:microsoft.com/office/officeart/2005/8/layout/orgChart1"/>
    <dgm:cxn modelId="{1938F98C-126E-4124-AB28-D0665EF2973F}" type="presParOf" srcId="{F8CFA416-2556-A645-BD3D-320DEEB7C3DC}" destId="{119DCACF-7923-7F49-9EF1-76E88FA81DE1}" srcOrd="1" destOrd="0" presId="urn:microsoft.com/office/officeart/2005/8/layout/orgChart1"/>
    <dgm:cxn modelId="{0B655655-3318-4915-ADFF-10D492F7BA3D}" type="presParOf" srcId="{119DCACF-7923-7F49-9EF1-76E88FA81DE1}" destId="{03A6DA22-9D67-134E-A568-E058BD1A86F9}" srcOrd="0" destOrd="0" presId="urn:microsoft.com/office/officeart/2005/8/layout/orgChart1"/>
    <dgm:cxn modelId="{5DF4A7FE-CDBE-4FB5-97F9-7AE221F0236C}" type="presParOf" srcId="{03A6DA22-9D67-134E-A568-E058BD1A86F9}" destId="{2B26163A-9B99-E24F-BB60-95AEE30998ED}" srcOrd="0" destOrd="0" presId="urn:microsoft.com/office/officeart/2005/8/layout/orgChart1"/>
    <dgm:cxn modelId="{95F2D266-CCA8-40FB-9596-2027D8A92E3C}" type="presParOf" srcId="{03A6DA22-9D67-134E-A568-E058BD1A86F9}" destId="{8BD6A545-7AA3-E847-B6D0-B6D57765A3A1}" srcOrd="1" destOrd="0" presId="urn:microsoft.com/office/officeart/2005/8/layout/orgChart1"/>
    <dgm:cxn modelId="{2EA1062D-A818-462F-90BA-499671FC00AB}" type="presParOf" srcId="{119DCACF-7923-7F49-9EF1-76E88FA81DE1}" destId="{01115799-1567-0642-8599-2C1AC4D2EC86}" srcOrd="1" destOrd="0" presId="urn:microsoft.com/office/officeart/2005/8/layout/orgChart1"/>
    <dgm:cxn modelId="{F248A8EA-1D5A-40FD-8E4D-9590FE3ECEE1}" type="presParOf" srcId="{119DCACF-7923-7F49-9EF1-76E88FA81DE1}" destId="{3780A264-A772-8A4E-9C53-1DDDE5FD5F2C}" srcOrd="2" destOrd="0" presId="urn:microsoft.com/office/officeart/2005/8/layout/orgChart1"/>
    <dgm:cxn modelId="{E31ADFE0-B416-4CCD-A032-7EF2F3CB2949}" type="presParOf" srcId="{F8CFA416-2556-A645-BD3D-320DEEB7C3DC}" destId="{B3F25230-61C5-684B-9795-A2ADFD259007}" srcOrd="2" destOrd="0" presId="urn:microsoft.com/office/officeart/2005/8/layout/orgChart1"/>
    <dgm:cxn modelId="{600DA754-D2C6-484D-8D27-00937156A227}" type="presParOf" srcId="{F8CFA416-2556-A645-BD3D-320DEEB7C3DC}" destId="{1A539903-CA53-AD4F-9199-7140380E717D}" srcOrd="3" destOrd="0" presId="urn:microsoft.com/office/officeart/2005/8/layout/orgChart1"/>
    <dgm:cxn modelId="{1CCBE74F-23AC-4CFB-9441-6D72B9089058}" type="presParOf" srcId="{1A539903-CA53-AD4F-9199-7140380E717D}" destId="{D4C8FADB-C2D6-E74B-8442-C1F74FB7F302}" srcOrd="0" destOrd="0" presId="urn:microsoft.com/office/officeart/2005/8/layout/orgChart1"/>
    <dgm:cxn modelId="{5F4AC329-585F-48C4-A1DD-974BA3A89729}" type="presParOf" srcId="{D4C8FADB-C2D6-E74B-8442-C1F74FB7F302}" destId="{553A2627-40A3-1B46-ACBB-0B77C3EBD73F}" srcOrd="0" destOrd="0" presId="urn:microsoft.com/office/officeart/2005/8/layout/orgChart1"/>
    <dgm:cxn modelId="{962C9E5F-DEB7-42C2-BDC9-7EAABCF917F8}" type="presParOf" srcId="{D4C8FADB-C2D6-E74B-8442-C1F74FB7F302}" destId="{C390283E-1A4D-B640-AB08-903CC8E6380E}" srcOrd="1" destOrd="0" presId="urn:microsoft.com/office/officeart/2005/8/layout/orgChart1"/>
    <dgm:cxn modelId="{4BB868D7-7A85-4AD4-8E0E-0B8A94D7362E}" type="presParOf" srcId="{1A539903-CA53-AD4F-9199-7140380E717D}" destId="{BD648871-7C8E-7640-BE5B-FF76EA4752E8}" srcOrd="1" destOrd="0" presId="urn:microsoft.com/office/officeart/2005/8/layout/orgChart1"/>
    <dgm:cxn modelId="{5AA65209-CBD5-4422-9AEE-0895DC0961FF}" type="presParOf" srcId="{1A539903-CA53-AD4F-9199-7140380E717D}" destId="{66E19B35-0C66-C946-BC9E-C105966FAC3D}" srcOrd="2" destOrd="0" presId="urn:microsoft.com/office/officeart/2005/8/layout/orgChart1"/>
    <dgm:cxn modelId="{7D4E3DA9-B88D-4E72-A9A8-A99E4AA08501}" type="presParOf" srcId="{59D35944-6C45-8B43-A284-A6216BE0363B}" destId="{B2192FB7-9363-0543-B67A-9B50A9A068E0}" srcOrd="2" destOrd="0" presId="urn:microsoft.com/office/officeart/2005/8/layout/orgChart1"/>
    <dgm:cxn modelId="{437E64CA-B127-448D-9A53-974A55041DE5}" type="presParOf" srcId="{AEE29D96-2A70-7B42-8F49-C831503ED346}" destId="{44AC6BDC-6B2B-2448-AD83-0A3EB8E376A7}" srcOrd="4" destOrd="0" presId="urn:microsoft.com/office/officeart/2005/8/layout/orgChart1"/>
    <dgm:cxn modelId="{6574A9C2-B015-45E1-8E57-C4AC1D863FAF}" type="presParOf" srcId="{AEE29D96-2A70-7B42-8F49-C831503ED346}" destId="{186B0782-B184-8240-8088-5D4A67ED08E7}" srcOrd="5" destOrd="0" presId="urn:microsoft.com/office/officeart/2005/8/layout/orgChart1"/>
    <dgm:cxn modelId="{1242316F-5684-408B-9D9D-975CC8F6EBEA}" type="presParOf" srcId="{186B0782-B184-8240-8088-5D4A67ED08E7}" destId="{AD48911A-029A-5A44-A810-C229610DFB5F}" srcOrd="0" destOrd="0" presId="urn:microsoft.com/office/officeart/2005/8/layout/orgChart1"/>
    <dgm:cxn modelId="{7B57EBA6-8028-44D8-80B7-F0E57D73C7F7}" type="presParOf" srcId="{AD48911A-029A-5A44-A810-C229610DFB5F}" destId="{48AD1DD6-AA59-704D-9DBF-F6ECA02957A1}" srcOrd="0" destOrd="0" presId="urn:microsoft.com/office/officeart/2005/8/layout/orgChart1"/>
    <dgm:cxn modelId="{3B5C5425-987D-40FE-8843-C0317BBA0020}" type="presParOf" srcId="{AD48911A-029A-5A44-A810-C229610DFB5F}" destId="{B1548E78-FDC7-5A45-8A2C-009C3DE96158}" srcOrd="1" destOrd="0" presId="urn:microsoft.com/office/officeart/2005/8/layout/orgChart1"/>
    <dgm:cxn modelId="{F846C009-4B2C-48BD-BFC5-3DB9CBAA50CD}" type="presParOf" srcId="{186B0782-B184-8240-8088-5D4A67ED08E7}" destId="{4C08A52D-B0B5-E74D-A191-5039F861A23C}" srcOrd="1" destOrd="0" presId="urn:microsoft.com/office/officeart/2005/8/layout/orgChart1"/>
    <dgm:cxn modelId="{E9870FC5-DACD-46B8-AA10-41F4D1D7E497}" type="presParOf" srcId="{4C08A52D-B0B5-E74D-A191-5039F861A23C}" destId="{893DC4FD-9257-CD4A-B777-40F2A37BBEBE}" srcOrd="0" destOrd="0" presId="urn:microsoft.com/office/officeart/2005/8/layout/orgChart1"/>
    <dgm:cxn modelId="{B8F74883-339D-4F63-8F03-781C734D06F7}" type="presParOf" srcId="{4C08A52D-B0B5-E74D-A191-5039F861A23C}" destId="{093E5E31-F307-4842-B50D-B0FBA7209E4A}" srcOrd="1" destOrd="0" presId="urn:microsoft.com/office/officeart/2005/8/layout/orgChart1"/>
    <dgm:cxn modelId="{24232458-B761-4A5F-9DE9-A43F4B8FAEFE}" type="presParOf" srcId="{093E5E31-F307-4842-B50D-B0FBA7209E4A}" destId="{795977ED-B303-6F4D-BC2B-84EF190EB410}" srcOrd="0" destOrd="0" presId="urn:microsoft.com/office/officeart/2005/8/layout/orgChart1"/>
    <dgm:cxn modelId="{1607C577-810A-473B-BA8A-58480F4E5306}" type="presParOf" srcId="{795977ED-B303-6F4D-BC2B-84EF190EB410}" destId="{C11B7AA1-05CB-B741-8A31-78416B547470}" srcOrd="0" destOrd="0" presId="urn:microsoft.com/office/officeart/2005/8/layout/orgChart1"/>
    <dgm:cxn modelId="{CFA569D9-FE90-466D-876D-85232895B4FC}" type="presParOf" srcId="{795977ED-B303-6F4D-BC2B-84EF190EB410}" destId="{061B3F4C-8F5B-654F-ADF2-D91012470179}" srcOrd="1" destOrd="0" presId="urn:microsoft.com/office/officeart/2005/8/layout/orgChart1"/>
    <dgm:cxn modelId="{32971A5B-DB2D-4067-97C8-20B570DD0AD6}" type="presParOf" srcId="{093E5E31-F307-4842-B50D-B0FBA7209E4A}" destId="{F5AC87C3-4CFA-3E49-9CD9-8E435DE1BD74}" srcOrd="1" destOrd="0" presId="urn:microsoft.com/office/officeart/2005/8/layout/orgChart1"/>
    <dgm:cxn modelId="{E85B791F-8A3D-4276-8332-ECFCA73E54A2}" type="presParOf" srcId="{093E5E31-F307-4842-B50D-B0FBA7209E4A}" destId="{4A910EB4-5674-8040-B712-13691BD1E3AD}" srcOrd="2" destOrd="0" presId="urn:microsoft.com/office/officeart/2005/8/layout/orgChart1"/>
    <dgm:cxn modelId="{712D7481-0737-4144-8CB8-B6CC5245D0B7}" type="presParOf" srcId="{4C08A52D-B0B5-E74D-A191-5039F861A23C}" destId="{7E9236A9-F09F-CF4C-B9E2-D0D78802E5F0}" srcOrd="2" destOrd="0" presId="urn:microsoft.com/office/officeart/2005/8/layout/orgChart1"/>
    <dgm:cxn modelId="{E4BB441B-9E2B-4B0A-85CA-0A3E713EBFE4}" type="presParOf" srcId="{4C08A52D-B0B5-E74D-A191-5039F861A23C}" destId="{981E822F-8CC0-C246-A236-A9F4E5C34B7E}" srcOrd="3" destOrd="0" presId="urn:microsoft.com/office/officeart/2005/8/layout/orgChart1"/>
    <dgm:cxn modelId="{22BB47E9-5F86-4E73-AF8F-13B716EDC89A}" type="presParOf" srcId="{981E822F-8CC0-C246-A236-A9F4E5C34B7E}" destId="{FE0EC2E3-BB48-0342-BEFB-249A05976C57}" srcOrd="0" destOrd="0" presId="urn:microsoft.com/office/officeart/2005/8/layout/orgChart1"/>
    <dgm:cxn modelId="{E83CC06F-A330-4C8C-9579-CB60049ACDB6}" type="presParOf" srcId="{FE0EC2E3-BB48-0342-BEFB-249A05976C57}" destId="{B56667F6-000D-324E-9794-A9D2D29A7E41}" srcOrd="0" destOrd="0" presId="urn:microsoft.com/office/officeart/2005/8/layout/orgChart1"/>
    <dgm:cxn modelId="{52992165-73BA-43DE-A172-00A317AF9DD4}" type="presParOf" srcId="{FE0EC2E3-BB48-0342-BEFB-249A05976C57}" destId="{C1460B01-6E98-D540-9757-84868390E5E0}" srcOrd="1" destOrd="0" presId="urn:microsoft.com/office/officeart/2005/8/layout/orgChart1"/>
    <dgm:cxn modelId="{29FCBE18-EE9C-41F1-9912-8D26CBBA1731}" type="presParOf" srcId="{981E822F-8CC0-C246-A236-A9F4E5C34B7E}" destId="{C83DF913-4433-9349-A1E8-592AED7D339D}" srcOrd="1" destOrd="0" presId="urn:microsoft.com/office/officeart/2005/8/layout/orgChart1"/>
    <dgm:cxn modelId="{63237743-D3A3-40ED-A853-063993276969}" type="presParOf" srcId="{981E822F-8CC0-C246-A236-A9F4E5C34B7E}" destId="{95BC52DE-D442-B64A-9A76-CF5018C8F1CA}" srcOrd="2" destOrd="0" presId="urn:microsoft.com/office/officeart/2005/8/layout/orgChart1"/>
    <dgm:cxn modelId="{FED186B0-9D04-432E-8317-63E6D0F3730C}" type="presParOf" srcId="{186B0782-B184-8240-8088-5D4A67ED08E7}" destId="{F64CFD59-E1F5-CB4A-8F81-4E9A180AEC6F}" srcOrd="2" destOrd="0" presId="urn:microsoft.com/office/officeart/2005/8/layout/orgChart1"/>
    <dgm:cxn modelId="{D4BDFA63-98CC-4F9E-B792-D00E83C461DF}" type="presParOf" srcId="{8DFB8574-3288-1648-9DD5-8A42D1960F91}" destId="{57A16317-4E6D-4844-B05A-C4C2CB509F26}" srcOrd="2" destOrd="0" presId="urn:microsoft.com/office/officeart/2005/8/layout/orgChart1"/>
    <dgm:cxn modelId="{C779BB1B-4FE3-41F9-8E05-8F577E4AF36D}" type="presParOf" srcId="{8C8D9BCE-4548-CA49-A28F-3730A73F2B66}" destId="{2C9D87D2-4AFC-4940-B55D-04B098C44FA3}" srcOrd="4" destOrd="0" presId="urn:microsoft.com/office/officeart/2005/8/layout/orgChart1"/>
    <dgm:cxn modelId="{A601F57E-5349-403A-A2AD-C49E3C8A769E}" type="presParOf" srcId="{8C8D9BCE-4548-CA49-A28F-3730A73F2B66}" destId="{C67F9AC2-4BA6-F949-91A7-B12C8F47971A}" srcOrd="5" destOrd="0" presId="urn:microsoft.com/office/officeart/2005/8/layout/orgChart1"/>
    <dgm:cxn modelId="{216F4503-91C9-4929-9256-12A9F9A768E8}" type="presParOf" srcId="{C67F9AC2-4BA6-F949-91A7-B12C8F47971A}" destId="{299479F1-C376-054E-843C-3BB40EA6F592}" srcOrd="0" destOrd="0" presId="urn:microsoft.com/office/officeart/2005/8/layout/orgChart1"/>
    <dgm:cxn modelId="{74F04112-8BE2-48D4-8810-05A926177EAC}" type="presParOf" srcId="{299479F1-C376-054E-843C-3BB40EA6F592}" destId="{EC8D9296-0DF4-064F-ABF9-B45B8D87458C}" srcOrd="0" destOrd="0" presId="urn:microsoft.com/office/officeart/2005/8/layout/orgChart1"/>
    <dgm:cxn modelId="{99CD6A0A-16C4-4C61-9022-1AE34C237E68}" type="presParOf" srcId="{299479F1-C376-054E-843C-3BB40EA6F592}" destId="{115DD4F1-D812-AB4C-A5E7-24EA67FAB520}" srcOrd="1" destOrd="0" presId="urn:microsoft.com/office/officeart/2005/8/layout/orgChart1"/>
    <dgm:cxn modelId="{9FA41555-6A9F-44FB-8F59-56328E630BF1}" type="presParOf" srcId="{C67F9AC2-4BA6-F949-91A7-B12C8F47971A}" destId="{D221CAAA-8143-C647-BDFD-87E0245259B0}" srcOrd="1" destOrd="0" presId="urn:microsoft.com/office/officeart/2005/8/layout/orgChart1"/>
    <dgm:cxn modelId="{0F542CB9-063D-4E49-8E73-ADC46C1243E5}" type="presParOf" srcId="{D221CAAA-8143-C647-BDFD-87E0245259B0}" destId="{EC70DC61-16D5-BF4F-8329-244BB9FCD627}" srcOrd="0" destOrd="0" presId="urn:microsoft.com/office/officeart/2005/8/layout/orgChart1"/>
    <dgm:cxn modelId="{7BBDAE43-CD9C-4079-AA4B-9C68E93E6F2C}" type="presParOf" srcId="{D221CAAA-8143-C647-BDFD-87E0245259B0}" destId="{EDC69B43-6326-9342-856E-729D5C7959C2}" srcOrd="1" destOrd="0" presId="urn:microsoft.com/office/officeart/2005/8/layout/orgChart1"/>
    <dgm:cxn modelId="{5FFB77E8-115C-467D-8178-71C0CF36DA7E}" type="presParOf" srcId="{EDC69B43-6326-9342-856E-729D5C7959C2}" destId="{775F2B18-91AD-654F-8160-F3F5DF9CAB2A}" srcOrd="0" destOrd="0" presId="urn:microsoft.com/office/officeart/2005/8/layout/orgChart1"/>
    <dgm:cxn modelId="{5677AA48-2410-4823-AC5E-C33B11633AD8}" type="presParOf" srcId="{775F2B18-91AD-654F-8160-F3F5DF9CAB2A}" destId="{6E1B1BBC-CC3A-814F-8DB8-55D335E69FF3}" srcOrd="0" destOrd="0" presId="urn:microsoft.com/office/officeart/2005/8/layout/orgChart1"/>
    <dgm:cxn modelId="{F970F406-FEF9-447A-A5DF-53C598814E01}" type="presParOf" srcId="{775F2B18-91AD-654F-8160-F3F5DF9CAB2A}" destId="{2857131F-CEC7-0941-A4EE-1125BFB8F18F}" srcOrd="1" destOrd="0" presId="urn:microsoft.com/office/officeart/2005/8/layout/orgChart1"/>
    <dgm:cxn modelId="{C6519073-71F1-41E6-ABC4-DC9A0235A1AA}" type="presParOf" srcId="{EDC69B43-6326-9342-856E-729D5C7959C2}" destId="{2823AB0D-5F09-B045-81F6-CA8206F52861}" srcOrd="1" destOrd="0" presId="urn:microsoft.com/office/officeart/2005/8/layout/orgChart1"/>
    <dgm:cxn modelId="{70A6942B-A6FC-43E1-8CCF-2E70F35509C7}" type="presParOf" srcId="{EDC69B43-6326-9342-856E-729D5C7959C2}" destId="{15564081-9FAC-8741-ABD3-3F495933FF81}" srcOrd="2" destOrd="0" presId="urn:microsoft.com/office/officeart/2005/8/layout/orgChart1"/>
    <dgm:cxn modelId="{45032E96-8E23-4C11-B11C-FD9590A41C5B}" type="presParOf" srcId="{D221CAAA-8143-C647-BDFD-87E0245259B0}" destId="{3C13AAFC-3373-654B-8AF1-352851CCEB9F}" srcOrd="2" destOrd="0" presId="urn:microsoft.com/office/officeart/2005/8/layout/orgChart1"/>
    <dgm:cxn modelId="{9E33F7BD-BE33-42ED-BAC0-FB1558979125}" type="presParOf" srcId="{D221CAAA-8143-C647-BDFD-87E0245259B0}" destId="{FC39860E-3D07-D04B-9CF6-4A46CB803E54}" srcOrd="3" destOrd="0" presId="urn:microsoft.com/office/officeart/2005/8/layout/orgChart1"/>
    <dgm:cxn modelId="{C65C75F2-659A-460D-926A-4BB9FF0FCF7C}" type="presParOf" srcId="{FC39860E-3D07-D04B-9CF6-4A46CB803E54}" destId="{0E5B873F-A082-104E-8665-E6D1025953D9}" srcOrd="0" destOrd="0" presId="urn:microsoft.com/office/officeart/2005/8/layout/orgChart1"/>
    <dgm:cxn modelId="{756FBB8D-AEEF-40C6-9D34-EC53C266FB0D}" type="presParOf" srcId="{0E5B873F-A082-104E-8665-E6D1025953D9}" destId="{8774157D-B051-6447-892D-750034AC3537}" srcOrd="0" destOrd="0" presId="urn:microsoft.com/office/officeart/2005/8/layout/orgChart1"/>
    <dgm:cxn modelId="{3B18FC37-3BD6-45EA-A697-751FD4DA7CFE}" type="presParOf" srcId="{0E5B873F-A082-104E-8665-E6D1025953D9}" destId="{C5B0DF1F-273F-7A4E-A41A-4B5FCA97C38E}" srcOrd="1" destOrd="0" presId="urn:microsoft.com/office/officeart/2005/8/layout/orgChart1"/>
    <dgm:cxn modelId="{1911B9AC-E63D-4B76-81F9-D60DFAC910F2}" type="presParOf" srcId="{FC39860E-3D07-D04B-9CF6-4A46CB803E54}" destId="{3649786E-8718-7742-A079-FF61A1AF2561}" srcOrd="1" destOrd="0" presId="urn:microsoft.com/office/officeart/2005/8/layout/orgChart1"/>
    <dgm:cxn modelId="{7805565F-723C-4910-8204-11FAAFC81508}" type="presParOf" srcId="{FC39860E-3D07-D04B-9CF6-4A46CB803E54}" destId="{DE7EA512-EC68-D74A-B929-BC10B87D0298}" srcOrd="2" destOrd="0" presId="urn:microsoft.com/office/officeart/2005/8/layout/orgChart1"/>
    <dgm:cxn modelId="{36A8215B-82B3-46BC-9A1A-1607520E05BB}" type="presParOf" srcId="{C67F9AC2-4BA6-F949-91A7-B12C8F47971A}" destId="{A51B3666-AAFB-A048-8D54-890E75990DD9}" srcOrd="2" destOrd="0" presId="urn:microsoft.com/office/officeart/2005/8/layout/orgChart1"/>
    <dgm:cxn modelId="{E103C3E6-5F79-467E-9BE4-51E699AC7E58}" type="presParOf" srcId="{C96B5AAE-AA3C-564B-ABC5-E487E46806AB}" destId="{2EEAA4EA-159E-9848-B93A-DC7C1974B2C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3AAFC-3373-654B-8AF1-352851CCEB9F}">
      <dsp:nvSpPr>
        <dsp:cNvPr id="0" name=""/>
        <dsp:cNvSpPr/>
      </dsp:nvSpPr>
      <dsp:spPr>
        <a:xfrm>
          <a:off x="7180243" y="2236173"/>
          <a:ext cx="414920" cy="170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247"/>
              </a:lnTo>
              <a:lnTo>
                <a:pt x="414920" y="17062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0DC61-16D5-BF4F-8329-244BB9FCD627}">
      <dsp:nvSpPr>
        <dsp:cNvPr id="0" name=""/>
        <dsp:cNvSpPr/>
      </dsp:nvSpPr>
      <dsp:spPr>
        <a:xfrm>
          <a:off x="7180243" y="2236173"/>
          <a:ext cx="336100" cy="754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937"/>
              </a:lnTo>
              <a:lnTo>
                <a:pt x="336100" y="7549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D87D2-4AFC-4940-B55D-04B098C44FA3}">
      <dsp:nvSpPr>
        <dsp:cNvPr id="0" name=""/>
        <dsp:cNvSpPr/>
      </dsp:nvSpPr>
      <dsp:spPr>
        <a:xfrm>
          <a:off x="4446005" y="1262458"/>
          <a:ext cx="3302316" cy="2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5"/>
              </a:lnTo>
              <a:lnTo>
                <a:pt x="3302316" y="62155"/>
              </a:lnTo>
              <a:lnTo>
                <a:pt x="3302316" y="2636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236A9-F09F-CF4C-B9E2-D0D78802E5F0}">
      <dsp:nvSpPr>
        <dsp:cNvPr id="0" name=""/>
        <dsp:cNvSpPr/>
      </dsp:nvSpPr>
      <dsp:spPr>
        <a:xfrm>
          <a:off x="5898150" y="3370032"/>
          <a:ext cx="503140" cy="2044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4440"/>
              </a:lnTo>
              <a:lnTo>
                <a:pt x="503140" y="20444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DC4FD-9257-CD4A-B777-40F2A37BBEBE}">
      <dsp:nvSpPr>
        <dsp:cNvPr id="0" name=""/>
        <dsp:cNvSpPr/>
      </dsp:nvSpPr>
      <dsp:spPr>
        <a:xfrm>
          <a:off x="5898150" y="3370032"/>
          <a:ext cx="485162" cy="1242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404"/>
              </a:lnTo>
              <a:lnTo>
                <a:pt x="485162" y="12424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C6BDC-6B2B-2448-AD83-0A3EB8E376A7}">
      <dsp:nvSpPr>
        <dsp:cNvPr id="0" name=""/>
        <dsp:cNvSpPr/>
      </dsp:nvSpPr>
      <dsp:spPr>
        <a:xfrm>
          <a:off x="5348002" y="2410601"/>
          <a:ext cx="1101049" cy="270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41"/>
              </a:lnTo>
              <a:lnTo>
                <a:pt x="1101049" y="69341"/>
              </a:lnTo>
              <a:lnTo>
                <a:pt x="1101049" y="2708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25230-61C5-684B-9795-A2ADFD259007}">
      <dsp:nvSpPr>
        <dsp:cNvPr id="0" name=""/>
        <dsp:cNvSpPr/>
      </dsp:nvSpPr>
      <dsp:spPr>
        <a:xfrm>
          <a:off x="4121837" y="3649221"/>
          <a:ext cx="418550" cy="17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271"/>
              </a:lnTo>
              <a:lnTo>
                <a:pt x="418550" y="17732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96FAC-B75E-1F43-9072-CA90B39B1EF6}">
      <dsp:nvSpPr>
        <dsp:cNvPr id="0" name=""/>
        <dsp:cNvSpPr/>
      </dsp:nvSpPr>
      <dsp:spPr>
        <a:xfrm>
          <a:off x="4121837" y="3649221"/>
          <a:ext cx="399613" cy="94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374"/>
              </a:lnTo>
              <a:lnTo>
                <a:pt x="399613" y="9463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F852-AD61-8D40-AC39-6307BDD895F9}">
      <dsp:nvSpPr>
        <dsp:cNvPr id="0" name=""/>
        <dsp:cNvSpPr/>
      </dsp:nvSpPr>
      <dsp:spPr>
        <a:xfrm>
          <a:off x="4647374" y="2410601"/>
          <a:ext cx="700628" cy="581689"/>
        </a:xfrm>
        <a:custGeom>
          <a:avLst/>
          <a:gdLst/>
          <a:ahLst/>
          <a:cxnLst/>
          <a:rect l="0" t="0" r="0" b="0"/>
          <a:pathLst>
            <a:path>
              <a:moveTo>
                <a:pt x="700628" y="0"/>
              </a:moveTo>
              <a:lnTo>
                <a:pt x="700628" y="380226"/>
              </a:lnTo>
              <a:lnTo>
                <a:pt x="0" y="380226"/>
              </a:lnTo>
              <a:lnTo>
                <a:pt x="0" y="5816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C8334-2C7A-4740-9F95-87DD64B59911}">
      <dsp:nvSpPr>
        <dsp:cNvPr id="0" name=""/>
        <dsp:cNvSpPr/>
      </dsp:nvSpPr>
      <dsp:spPr>
        <a:xfrm>
          <a:off x="2321824" y="3406257"/>
          <a:ext cx="455609" cy="2021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142"/>
              </a:lnTo>
              <a:lnTo>
                <a:pt x="455609" y="20211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2D2C-6D1F-A54B-B975-94A9C47893D3}">
      <dsp:nvSpPr>
        <dsp:cNvPr id="0" name=""/>
        <dsp:cNvSpPr/>
      </dsp:nvSpPr>
      <dsp:spPr>
        <a:xfrm>
          <a:off x="2321824" y="3406257"/>
          <a:ext cx="427941" cy="118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473"/>
              </a:lnTo>
              <a:lnTo>
                <a:pt x="427941" y="11804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3D3D0-7185-4942-81CA-4B3FE3EC8B58}">
      <dsp:nvSpPr>
        <dsp:cNvPr id="0" name=""/>
        <dsp:cNvSpPr/>
      </dsp:nvSpPr>
      <dsp:spPr>
        <a:xfrm>
          <a:off x="2901414" y="2410601"/>
          <a:ext cx="2446587" cy="271168"/>
        </a:xfrm>
        <a:custGeom>
          <a:avLst/>
          <a:gdLst/>
          <a:ahLst/>
          <a:cxnLst/>
          <a:rect l="0" t="0" r="0" b="0"/>
          <a:pathLst>
            <a:path>
              <a:moveTo>
                <a:pt x="2446587" y="0"/>
              </a:moveTo>
              <a:lnTo>
                <a:pt x="2446587" y="69705"/>
              </a:lnTo>
              <a:lnTo>
                <a:pt x="0" y="69705"/>
              </a:lnTo>
              <a:lnTo>
                <a:pt x="0" y="2711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36F37-E860-7649-80FF-86F72457F535}">
      <dsp:nvSpPr>
        <dsp:cNvPr id="0" name=""/>
        <dsp:cNvSpPr/>
      </dsp:nvSpPr>
      <dsp:spPr>
        <a:xfrm>
          <a:off x="4446005" y="1262458"/>
          <a:ext cx="901997" cy="45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22"/>
              </a:lnTo>
              <a:lnTo>
                <a:pt x="901997" y="251022"/>
              </a:lnTo>
              <a:lnTo>
                <a:pt x="901997" y="4524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2579-7F95-8644-98AE-AC24874088DE}">
      <dsp:nvSpPr>
        <dsp:cNvPr id="0" name=""/>
        <dsp:cNvSpPr/>
      </dsp:nvSpPr>
      <dsp:spPr>
        <a:xfrm>
          <a:off x="142455" y="2225361"/>
          <a:ext cx="840816" cy="1840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430"/>
              </a:lnTo>
              <a:lnTo>
                <a:pt x="840816" y="1840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07251-FE68-6246-A72C-D73355B65591}">
      <dsp:nvSpPr>
        <dsp:cNvPr id="0" name=""/>
        <dsp:cNvSpPr/>
      </dsp:nvSpPr>
      <dsp:spPr>
        <a:xfrm>
          <a:off x="142455" y="2225361"/>
          <a:ext cx="835252" cy="111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830"/>
              </a:lnTo>
              <a:lnTo>
                <a:pt x="835252" y="1116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01BC1-4847-C147-8B98-76CC926307C8}">
      <dsp:nvSpPr>
        <dsp:cNvPr id="0" name=""/>
        <dsp:cNvSpPr/>
      </dsp:nvSpPr>
      <dsp:spPr>
        <a:xfrm>
          <a:off x="142455" y="2225361"/>
          <a:ext cx="830954" cy="39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69"/>
              </a:lnTo>
              <a:lnTo>
                <a:pt x="830954" y="3913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E7D04-678A-2841-95CD-19B613AF496E}">
      <dsp:nvSpPr>
        <dsp:cNvPr id="0" name=""/>
        <dsp:cNvSpPr/>
      </dsp:nvSpPr>
      <dsp:spPr>
        <a:xfrm>
          <a:off x="706266" y="1262458"/>
          <a:ext cx="3739738" cy="258140"/>
        </a:xfrm>
        <a:custGeom>
          <a:avLst/>
          <a:gdLst/>
          <a:ahLst/>
          <a:cxnLst/>
          <a:rect l="0" t="0" r="0" b="0"/>
          <a:pathLst>
            <a:path>
              <a:moveTo>
                <a:pt x="3739738" y="0"/>
              </a:moveTo>
              <a:lnTo>
                <a:pt x="3739738" y="56678"/>
              </a:lnTo>
              <a:lnTo>
                <a:pt x="0" y="56678"/>
              </a:lnTo>
              <a:lnTo>
                <a:pt x="0" y="2581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2EB87-7240-744C-B22E-254F1544D36C}">
      <dsp:nvSpPr>
        <dsp:cNvPr id="0" name=""/>
        <dsp:cNvSpPr/>
      </dsp:nvSpPr>
      <dsp:spPr>
        <a:xfrm>
          <a:off x="3728933" y="545386"/>
          <a:ext cx="1434143" cy="717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is the radar reflectivity?</a:t>
          </a:r>
          <a:endParaRPr lang="en-US" sz="1200" kern="1200" dirty="0"/>
        </a:p>
      </dsp:txBody>
      <dsp:txXfrm>
        <a:off x="3728933" y="545386"/>
        <a:ext cx="1434143" cy="717071"/>
      </dsp:txXfrm>
    </dsp:sp>
    <dsp:sp modelId="{1B054D53-6008-714A-BCCC-BB8B3EA994C2}">
      <dsp:nvSpPr>
        <dsp:cNvPr id="0" name=""/>
        <dsp:cNvSpPr/>
      </dsp:nvSpPr>
      <dsp:spPr>
        <a:xfrm>
          <a:off x="1503" y="1520598"/>
          <a:ext cx="1409526" cy="7047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is the wiper state?</a:t>
          </a:r>
          <a:endParaRPr lang="en-US" sz="1200" kern="1200" dirty="0"/>
        </a:p>
      </dsp:txBody>
      <dsp:txXfrm>
        <a:off x="1503" y="1520598"/>
        <a:ext cx="1409526" cy="704763"/>
      </dsp:txXfrm>
    </dsp:sp>
    <dsp:sp modelId="{B8D739E9-D9B2-8E48-A726-A46C55B1D591}">
      <dsp:nvSpPr>
        <dsp:cNvPr id="0" name=""/>
        <dsp:cNvSpPr/>
      </dsp:nvSpPr>
      <dsp:spPr>
        <a:xfrm>
          <a:off x="973410" y="2327013"/>
          <a:ext cx="1158888" cy="579434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 </a:t>
          </a:r>
          <a:r>
            <a:rPr lang="en-US" sz="1200" kern="1200" dirty="0" err="1" smtClean="0"/>
            <a:t>precip</a:t>
          </a:r>
          <a:endParaRPr lang="en-US" sz="1200" kern="1200" dirty="0"/>
        </a:p>
      </dsp:txBody>
      <dsp:txXfrm>
        <a:off x="973410" y="2327013"/>
        <a:ext cx="1158888" cy="579434"/>
      </dsp:txXfrm>
    </dsp:sp>
    <dsp:sp modelId="{809CEA47-F8DF-B94E-84C2-6B19EFBB1BF5}">
      <dsp:nvSpPr>
        <dsp:cNvPr id="0" name=""/>
        <dsp:cNvSpPr/>
      </dsp:nvSpPr>
      <dsp:spPr>
        <a:xfrm>
          <a:off x="977708" y="3047241"/>
          <a:ext cx="1137418" cy="58990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Light-moderate snowfall</a:t>
          </a:r>
          <a:endParaRPr lang="en-US" sz="1200" kern="1200" dirty="0"/>
        </a:p>
      </dsp:txBody>
      <dsp:txXfrm>
        <a:off x="977708" y="3047241"/>
        <a:ext cx="1137418" cy="589901"/>
      </dsp:txXfrm>
    </dsp:sp>
    <dsp:sp modelId="{BD11D921-5A0C-0D4A-8326-EB603257685C}">
      <dsp:nvSpPr>
        <dsp:cNvPr id="0" name=""/>
        <dsp:cNvSpPr/>
      </dsp:nvSpPr>
      <dsp:spPr>
        <a:xfrm>
          <a:off x="983272" y="3778310"/>
          <a:ext cx="1149928" cy="574964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Heavy snowfall</a:t>
          </a:r>
          <a:endParaRPr lang="en-US" sz="1200" kern="1200" dirty="0"/>
        </a:p>
      </dsp:txBody>
      <dsp:txXfrm>
        <a:off x="983272" y="3778310"/>
        <a:ext cx="1149928" cy="574964"/>
      </dsp:txXfrm>
    </dsp:sp>
    <dsp:sp modelId="{4D500F8D-690F-4F43-95FF-D3261F106F59}">
      <dsp:nvSpPr>
        <dsp:cNvPr id="0" name=""/>
        <dsp:cNvSpPr/>
      </dsp:nvSpPr>
      <dsp:spPr>
        <a:xfrm>
          <a:off x="4652343" y="1714942"/>
          <a:ext cx="1391318" cy="695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is the wiper state?</a:t>
          </a:r>
          <a:endParaRPr lang="en-US" sz="1200" kern="1200" dirty="0"/>
        </a:p>
      </dsp:txBody>
      <dsp:txXfrm>
        <a:off x="4652343" y="1714942"/>
        <a:ext cx="1391318" cy="695659"/>
      </dsp:txXfrm>
    </dsp:sp>
    <dsp:sp modelId="{11F22F23-E3FE-E844-86AD-D5907451C18F}">
      <dsp:nvSpPr>
        <dsp:cNvPr id="0" name=""/>
        <dsp:cNvSpPr/>
      </dsp:nvSpPr>
      <dsp:spPr>
        <a:xfrm>
          <a:off x="2176927" y="2681770"/>
          <a:ext cx="1448974" cy="724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is the air temperature?</a:t>
          </a:r>
          <a:endParaRPr lang="en-US" sz="1200" kern="1200" dirty="0"/>
        </a:p>
      </dsp:txBody>
      <dsp:txXfrm>
        <a:off x="2176927" y="2681770"/>
        <a:ext cx="1448974" cy="724487"/>
      </dsp:txXfrm>
    </dsp:sp>
    <dsp:sp modelId="{20FDD42F-4E26-0E45-8F31-3B0F57C3E93E}">
      <dsp:nvSpPr>
        <dsp:cNvPr id="0" name=""/>
        <dsp:cNvSpPr/>
      </dsp:nvSpPr>
      <dsp:spPr>
        <a:xfrm>
          <a:off x="2749766" y="4259057"/>
          <a:ext cx="1310714" cy="65534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 to moderate rainfall</a:t>
          </a:r>
          <a:endParaRPr lang="en-US" sz="1200" kern="1200" dirty="0"/>
        </a:p>
      </dsp:txBody>
      <dsp:txXfrm>
        <a:off x="2749766" y="4259057"/>
        <a:ext cx="1310714" cy="655347"/>
      </dsp:txXfrm>
    </dsp:sp>
    <dsp:sp modelId="{B2AC1880-AB07-A64E-822E-40CCEEE86360}">
      <dsp:nvSpPr>
        <dsp:cNvPr id="0" name=""/>
        <dsp:cNvSpPr/>
      </dsp:nvSpPr>
      <dsp:spPr>
        <a:xfrm>
          <a:off x="2777433" y="5105122"/>
          <a:ext cx="1289109" cy="64455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 to moderate freezing rain/mixed </a:t>
          </a:r>
          <a:r>
            <a:rPr lang="en-US" sz="1200" kern="1200" dirty="0" err="1" smtClean="0"/>
            <a:t>precip</a:t>
          </a:r>
          <a:endParaRPr lang="en-US" sz="1200" kern="1200" dirty="0"/>
        </a:p>
      </dsp:txBody>
      <dsp:txXfrm>
        <a:off x="2777433" y="5105122"/>
        <a:ext cx="1289109" cy="644554"/>
      </dsp:txXfrm>
    </dsp:sp>
    <dsp:sp modelId="{FD715C0B-65AF-8E48-AD2E-4A0CAF9EA6CC}">
      <dsp:nvSpPr>
        <dsp:cNvPr id="0" name=""/>
        <dsp:cNvSpPr/>
      </dsp:nvSpPr>
      <dsp:spPr>
        <a:xfrm>
          <a:off x="3990453" y="2992290"/>
          <a:ext cx="1313841" cy="656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the speed ratio between 0.2 and 0.5?</a:t>
          </a:r>
          <a:endParaRPr lang="en-US" sz="1200" kern="1200" dirty="0"/>
        </a:p>
      </dsp:txBody>
      <dsp:txXfrm>
        <a:off x="3990453" y="2992290"/>
        <a:ext cx="1313841" cy="656930"/>
      </dsp:txXfrm>
    </dsp:sp>
    <dsp:sp modelId="{2B26163A-9B99-E24F-BB60-95AEE30998ED}">
      <dsp:nvSpPr>
        <dsp:cNvPr id="0" name=""/>
        <dsp:cNvSpPr/>
      </dsp:nvSpPr>
      <dsp:spPr>
        <a:xfrm>
          <a:off x="4521450" y="4269360"/>
          <a:ext cx="1304938" cy="65246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 to moderate freezing rain/mixed </a:t>
          </a:r>
          <a:r>
            <a:rPr lang="en-US" sz="1200" kern="1200" dirty="0" err="1" smtClean="0"/>
            <a:t>precip</a:t>
          </a:r>
          <a:endParaRPr lang="en-US" sz="1200" kern="1200" dirty="0"/>
        </a:p>
      </dsp:txBody>
      <dsp:txXfrm>
        <a:off x="4521450" y="4269360"/>
        <a:ext cx="1304938" cy="652469"/>
      </dsp:txXfrm>
    </dsp:sp>
    <dsp:sp modelId="{553A2627-40A3-1B46-ACBB-0B77C3EBD73F}">
      <dsp:nvSpPr>
        <dsp:cNvPr id="0" name=""/>
        <dsp:cNvSpPr/>
      </dsp:nvSpPr>
      <dsp:spPr>
        <a:xfrm>
          <a:off x="4540388" y="5101726"/>
          <a:ext cx="1283085" cy="64153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Light-moderate rainfall</a:t>
          </a:r>
          <a:endParaRPr lang="en-US" sz="1200" kern="1200" dirty="0"/>
        </a:p>
      </dsp:txBody>
      <dsp:txXfrm>
        <a:off x="4540388" y="5101726"/>
        <a:ext cx="1283085" cy="641532"/>
      </dsp:txXfrm>
    </dsp:sp>
    <dsp:sp modelId="{48AD1DD6-AA59-704D-9DBF-F6ECA02957A1}">
      <dsp:nvSpPr>
        <dsp:cNvPr id="0" name=""/>
        <dsp:cNvSpPr/>
      </dsp:nvSpPr>
      <dsp:spPr>
        <a:xfrm>
          <a:off x="5760424" y="2681405"/>
          <a:ext cx="1377254" cy="68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the speed ratio between 0.2 and 0.5?</a:t>
          </a:r>
          <a:endParaRPr lang="en-US" sz="1200" kern="1200" dirty="0"/>
        </a:p>
      </dsp:txBody>
      <dsp:txXfrm>
        <a:off x="5760424" y="2681405"/>
        <a:ext cx="1377254" cy="688627"/>
      </dsp:txXfrm>
    </dsp:sp>
    <dsp:sp modelId="{C11B7AA1-05CB-B741-8A31-78416B547470}">
      <dsp:nvSpPr>
        <dsp:cNvPr id="0" name=""/>
        <dsp:cNvSpPr/>
      </dsp:nvSpPr>
      <dsp:spPr>
        <a:xfrm>
          <a:off x="6383313" y="4291627"/>
          <a:ext cx="1283238" cy="641619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Heavy freezing rain/mixed </a:t>
          </a:r>
          <a:r>
            <a:rPr lang="en-US" sz="1200" kern="1200" dirty="0" err="1" smtClean="0"/>
            <a:t>precip</a:t>
          </a:r>
          <a:endParaRPr lang="en-US" sz="1200" kern="1200" dirty="0"/>
        </a:p>
      </dsp:txBody>
      <dsp:txXfrm>
        <a:off x="6383313" y="4291627"/>
        <a:ext cx="1283238" cy="641619"/>
      </dsp:txXfrm>
    </dsp:sp>
    <dsp:sp modelId="{B56667F6-000D-324E-9794-A9D2D29A7E41}">
      <dsp:nvSpPr>
        <dsp:cNvPr id="0" name=""/>
        <dsp:cNvSpPr/>
      </dsp:nvSpPr>
      <dsp:spPr>
        <a:xfrm>
          <a:off x="6401291" y="5100335"/>
          <a:ext cx="1256549" cy="628274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Heavy rainfall</a:t>
          </a:r>
          <a:endParaRPr lang="en-US" sz="1200" kern="1200" dirty="0"/>
        </a:p>
      </dsp:txBody>
      <dsp:txXfrm>
        <a:off x="6401291" y="5100335"/>
        <a:ext cx="1256549" cy="628274"/>
      </dsp:txXfrm>
    </dsp:sp>
    <dsp:sp modelId="{EC8D9296-0DF4-064F-ABF9-B45B8D87458C}">
      <dsp:nvSpPr>
        <dsp:cNvPr id="0" name=""/>
        <dsp:cNvSpPr/>
      </dsp:nvSpPr>
      <dsp:spPr>
        <a:xfrm>
          <a:off x="7038224" y="1526076"/>
          <a:ext cx="1420194" cy="710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is the air temperature?</a:t>
          </a:r>
          <a:endParaRPr lang="en-US" sz="1200" kern="1200" dirty="0"/>
        </a:p>
      </dsp:txBody>
      <dsp:txXfrm>
        <a:off x="7038224" y="1526076"/>
        <a:ext cx="1420194" cy="710097"/>
      </dsp:txXfrm>
    </dsp:sp>
    <dsp:sp modelId="{6E1B1BBC-CC3A-814F-8DB8-55D335E69FF3}">
      <dsp:nvSpPr>
        <dsp:cNvPr id="0" name=""/>
        <dsp:cNvSpPr/>
      </dsp:nvSpPr>
      <dsp:spPr>
        <a:xfrm>
          <a:off x="7516344" y="2696208"/>
          <a:ext cx="1179590" cy="589805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Heavy rainfall</a:t>
          </a:r>
          <a:endParaRPr lang="en-US" sz="1200" kern="1200" dirty="0"/>
        </a:p>
      </dsp:txBody>
      <dsp:txXfrm>
        <a:off x="7516344" y="2696208"/>
        <a:ext cx="1179590" cy="589805"/>
      </dsp:txXfrm>
    </dsp:sp>
    <dsp:sp modelId="{8774157D-B051-6447-892D-750034AC3537}">
      <dsp:nvSpPr>
        <dsp:cNvPr id="0" name=""/>
        <dsp:cNvSpPr/>
      </dsp:nvSpPr>
      <dsp:spPr>
        <a:xfrm>
          <a:off x="7595163" y="3663333"/>
          <a:ext cx="1100771" cy="558175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Heavy freezing rain/mixed </a:t>
          </a:r>
          <a:r>
            <a:rPr lang="en-US" sz="1200" kern="1200" dirty="0" err="1" smtClean="0"/>
            <a:t>precip</a:t>
          </a:r>
          <a:endParaRPr lang="en-US" sz="1200" kern="1200" dirty="0"/>
        </a:p>
      </dsp:txBody>
      <dsp:txXfrm>
        <a:off x="7595163" y="3663333"/>
        <a:ext cx="1100771" cy="558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930A1-B290-4450-B64E-A81D61543D3B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C1310-4630-4DFB-8CE4-83DDA922D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B3E9F-4F40-4F1D-919A-2BEB054E1313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0653-E940-4AE1-9BCA-914C5DD62813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2375257La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" y="-1"/>
            <a:ext cx="915777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9288"/>
            <a:ext cx="9144000" cy="1748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000000">
              <a:alpha val="7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dge.jpg"/>
          <p:cNvPicPr>
            <a:picLocks noChangeAspect="1"/>
          </p:cNvPicPr>
          <p:nvPr/>
        </p:nvPicPr>
        <p:blipFill>
          <a:blip r:embed="rId13" cstate="screen">
            <a:grayscl/>
            <a:lum bright="20000" contrast="-20000"/>
          </a:blip>
          <a:stretch>
            <a:fillRect/>
          </a:stretch>
        </p:blipFill>
        <p:spPr>
          <a:xfrm>
            <a:off x="-1" y="1143000"/>
            <a:ext cx="9144001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A923-41EA-40F8-9F08-B56FCBBEA19C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9C67-709D-42FC-BE85-0777D005FC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391275"/>
            <a:ext cx="1485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85000"/>
        <a:buFont typeface="Wingdings" pitchFamily="2" charset="2"/>
        <a:buChar char="v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51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AWARE Today. ALIVE Tomorrow.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429829"/>
            <a:ext cx="9144000" cy="428171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slides Copyright 2010 Sheldon Drobot/NCAR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95332"/>
            <a:ext cx="4492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Vehicle Data Translator [VDT]</a:t>
            </a:r>
          </a:p>
          <a:p>
            <a:r>
              <a:rPr lang="en-US" sz="1600" b="1" i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Using </a:t>
            </a:r>
            <a:r>
              <a:rPr lang="en-US" sz="1600" b="1" i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vehicles </a:t>
            </a:r>
            <a:r>
              <a:rPr lang="en-US" sz="1600" b="1" i="1" dirty="0" smtClean="0">
                <a:ln w="3175"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to diagnose the weather</a:t>
            </a:r>
          </a:p>
          <a:p>
            <a:endParaRPr lang="en-US" sz="2000" b="1" dirty="0" smtClean="0">
              <a:ln w="3175"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3708" y="4191112"/>
            <a:ext cx="4572000" cy="120032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Michael Chapman, Elena Schuler, Brice </a:t>
            </a:r>
            <a:r>
              <a:rPr lang="en-US" dirty="0" err="1" smtClean="0">
                <a:solidFill>
                  <a:schemeClr val="bg1"/>
                </a:solidFill>
              </a:rPr>
              <a:t>Lambi</a:t>
            </a:r>
            <a:r>
              <a:rPr lang="en-US" dirty="0" smtClean="0">
                <a:solidFill>
                  <a:schemeClr val="bg1"/>
                </a:solidFill>
              </a:rPr>
              <a:t>, Gerry Wiener, William Mahoney, NCAR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Paul A. Pisano, FHWA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Ben </a:t>
            </a:r>
            <a:r>
              <a:rPr lang="en-US" dirty="0" err="1" smtClean="0">
                <a:solidFill>
                  <a:schemeClr val="bg1"/>
                </a:solidFill>
              </a:rPr>
              <a:t>McKeever</a:t>
            </a:r>
            <a:r>
              <a:rPr lang="en-US" dirty="0" smtClean="0">
                <a:solidFill>
                  <a:schemeClr val="bg1"/>
                </a:solidFill>
              </a:rPr>
              <a:t>, RITA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2449286"/>
            <a:ext cx="6400800" cy="1164771"/>
          </a:xfrm>
        </p:spPr>
        <p:txBody>
          <a:bodyPr/>
          <a:lstStyle/>
          <a:p>
            <a:r>
              <a:rPr lang="en-US" dirty="0" smtClean="0"/>
              <a:t>Sheldon Drobot</a:t>
            </a:r>
          </a:p>
          <a:p>
            <a:r>
              <a:rPr lang="en-US" dirty="0" smtClean="0"/>
              <a:t>drobot@ucar.edu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accuracy (DTE09)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313543"/>
            <a:ext cx="8375342" cy="50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Data Translator (</a:t>
            </a:r>
            <a:r>
              <a:rPr lang="en-US" dirty="0" smtClean="0"/>
              <a:t>VDT)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8000" y="1447800"/>
            <a:ext cx="157480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Radar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520700" y="2768600"/>
            <a:ext cx="157480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Models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1828800" y="1447800"/>
            <a:ext cx="157480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Satellite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1778000" y="2781300"/>
            <a:ext cx="1574800" cy="157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Point </a:t>
            </a:r>
            <a:r>
              <a:rPr lang="en-US" sz="2000" b="1" dirty="0" err="1" smtClean="0"/>
              <a:t>Obs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1130300" y="4699000"/>
            <a:ext cx="1574800" cy="157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Mobile </a:t>
            </a:r>
            <a:r>
              <a:rPr lang="en-US" sz="2000" b="1" dirty="0" err="1" smtClean="0"/>
              <a:t>Obs</a:t>
            </a:r>
            <a:endParaRPr lang="en-US" sz="2000" b="1" dirty="0"/>
          </a:p>
        </p:txBody>
      </p:sp>
      <p:sp>
        <p:nvSpPr>
          <p:cNvPr id="9" name="Right Brace 8"/>
          <p:cNvSpPr/>
          <p:nvPr/>
        </p:nvSpPr>
        <p:spPr>
          <a:xfrm>
            <a:off x="3543300" y="2425700"/>
            <a:ext cx="1549400" cy="3289300"/>
          </a:xfrm>
          <a:prstGeom prst="rightBrace">
            <a:avLst>
              <a:gd name="adj1" fmla="val 8333"/>
              <a:gd name="adj2" fmla="val 4922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2717800"/>
            <a:ext cx="3530600" cy="2667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Parsed Mobile Data</a:t>
            </a:r>
          </a:p>
          <a:p>
            <a:pPr algn="ctr"/>
            <a:r>
              <a:rPr lang="en-US" sz="2000" dirty="0" err="1" smtClean="0"/>
              <a:t>QCh</a:t>
            </a:r>
            <a:r>
              <a:rPr lang="en-US" sz="2000" dirty="0" smtClean="0"/>
              <a:t> Mobile Data</a:t>
            </a:r>
          </a:p>
          <a:p>
            <a:pPr algn="ctr"/>
            <a:r>
              <a:rPr lang="en-US" sz="2000" dirty="0" smtClean="0"/>
              <a:t>Segment Stats</a:t>
            </a:r>
          </a:p>
          <a:p>
            <a:pPr algn="ctr"/>
            <a:r>
              <a:rPr lang="en-US" sz="2000" dirty="0" smtClean="0"/>
              <a:t>Segment Assessments</a:t>
            </a:r>
          </a:p>
          <a:p>
            <a:pPr algn="ctr"/>
            <a:r>
              <a:rPr lang="en-US" sz="2000" dirty="0" smtClean="0"/>
              <a:t>Gridded Assessments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6194" y="630407"/>
          <a:ext cx="8695935" cy="597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3" name="Picture 2" descr="chi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6131"/>
            <a:ext cx="9144000" cy="5331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VDT display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1121133"/>
            <a:ext cx="9144000" cy="48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Polygon Warnings</a:t>
            </a:r>
            <a:endParaRPr lang="en-US" dirty="0"/>
          </a:p>
        </p:txBody>
      </p:sp>
      <p:pic>
        <p:nvPicPr>
          <p:cNvPr id="4" name="Content Placeholder 3" descr="wdt_co_storms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-1" y="1152939"/>
            <a:ext cx="9144000" cy="56256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watch / warning information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52940"/>
            <a:ext cx="9144000" cy="380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NWS Story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3363" y="1240401"/>
            <a:ext cx="8966860" cy="49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08998" y="2588225"/>
            <a:ext cx="151074" cy="151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3" y="2029596"/>
            <a:ext cx="4745265" cy="392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Feeds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37037"/>
            <a:ext cx="9144000" cy="628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could we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information?</a:t>
            </a:r>
          </a:p>
          <a:p>
            <a:r>
              <a:rPr lang="en-US" dirty="0" smtClean="0"/>
              <a:t>CMS messages?</a:t>
            </a:r>
          </a:p>
          <a:p>
            <a:r>
              <a:rPr lang="en-US" dirty="0" smtClean="0"/>
              <a:t>Audio alerts?</a:t>
            </a:r>
          </a:p>
          <a:p>
            <a:r>
              <a:rPr lang="en-US" dirty="0" smtClean="0"/>
              <a:t>What do you want/need?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NCAR research through the lens of a potential I-80 Coalition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457" y="2639779"/>
            <a:ext cx="5631543" cy="421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forecasts?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686" y="1465943"/>
            <a:ext cx="616267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685" y="1259114"/>
            <a:ext cx="54864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it's not the end, it's merely the beginning</a:t>
            </a:r>
            <a:endParaRPr lang="en-US" dirty="0"/>
          </a:p>
        </p:txBody>
      </p:sp>
      <p:pic>
        <p:nvPicPr>
          <p:cNvPr id="7" name="Content Placeholder 6" descr="iStock_000001779623Lar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1145594"/>
            <a:ext cx="9144000" cy="5712406"/>
          </a:xfrm>
        </p:spPr>
      </p:pic>
      <p:sp>
        <p:nvSpPr>
          <p:cNvPr id="6" name="Rectangle 5"/>
          <p:cNvSpPr/>
          <p:nvPr/>
        </p:nvSpPr>
        <p:spPr>
          <a:xfrm>
            <a:off x="4572000" y="11391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eestyle Script" pitchFamily="66" charset="0"/>
              </a:rPr>
              <a:t>“Dream no small dreams for they have no power to move the hearts of men.”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Freestyle Script" pitchFamily="66" charset="0"/>
              </a:rPr>
              <a:t>--Johann Wolfgang von Goethe</a:t>
            </a:r>
            <a:endParaRPr lang="en-US" sz="32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om board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393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cg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33400"/>
            <a:ext cx="25622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609600"/>
            <a:ext cx="17716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1295400"/>
            <a:ext cx="1543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1143000" y="26670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Mesa Lab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429000" y="2133600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Foothills Lab</a:t>
            </a:r>
          </a:p>
          <a:p>
            <a:pPr algn="ctr"/>
            <a:r>
              <a:rPr lang="en-US" sz="1800" b="1">
                <a:latin typeface="Arial" charset="0"/>
              </a:rPr>
              <a:t>Campus</a:t>
            </a: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5410200" y="25146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</a:rPr>
              <a:t>Aviation Facility</a:t>
            </a:r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7512050" y="20574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Center Green</a:t>
            </a:r>
          </a:p>
          <a:p>
            <a:pPr algn="ctr"/>
            <a:r>
              <a:rPr lang="en-US" sz="1800" b="1">
                <a:latin typeface="Arial" charset="0"/>
              </a:rPr>
              <a:t>Campus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201004"/>
          </a:xfrm>
        </p:spPr>
        <p:txBody>
          <a:bodyPr/>
          <a:lstStyle/>
          <a:p>
            <a:r>
              <a:rPr lang="en-US" sz="4000" dirty="0" smtClean="0">
                <a:latin typeface="Arial" charset="0"/>
              </a:rPr>
              <a:t>Research Applications Laboratory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RAL</a:t>
            </a:r>
          </a:p>
          <a:p>
            <a:pPr lvl="1"/>
            <a:r>
              <a:rPr lang="en-US" sz="2400" smtClean="0">
                <a:latin typeface="Arial" charset="0"/>
              </a:rPr>
              <a:t>One of five laboratories of NCAR</a:t>
            </a:r>
          </a:p>
          <a:p>
            <a:pPr lvl="1"/>
            <a:r>
              <a:rPr lang="en-US" sz="2400" smtClean="0">
                <a:latin typeface="Arial" charset="0"/>
              </a:rPr>
              <a:t>About 200 people, approximately half are atmospheric scientists, and half are software engineers</a:t>
            </a:r>
          </a:p>
          <a:p>
            <a:endParaRPr lang="en-US" sz="2800" smtClean="0"/>
          </a:p>
          <a:p>
            <a:r>
              <a:rPr lang="en-US" sz="2800" smtClean="0"/>
              <a:t>Mission</a:t>
            </a:r>
          </a:p>
          <a:p>
            <a:pPr lvl="1"/>
            <a:r>
              <a:rPr lang="en-US" sz="2400" smtClean="0">
                <a:latin typeface="Arial" charset="0"/>
              </a:rPr>
              <a:t>Transfer knowledge and technology to US government agencies, the private sector, and foreign governments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promise of mobile observations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1148229"/>
            <a:ext cx="9144000" cy="5709771"/>
            <a:chOff x="0" y="1148229"/>
            <a:chExt cx="9144000" cy="5709771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0" y="1148229"/>
              <a:ext cx="2286000" cy="228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Technology</a:t>
              </a:r>
              <a:endParaRPr lang="en-US" sz="2000" b="1" dirty="0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2286000" y="2289486"/>
              <a:ext cx="2286000" cy="2286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Consumer</a:t>
              </a:r>
            </a:p>
            <a:p>
              <a:pPr algn="ctr"/>
              <a:r>
                <a:rPr lang="en-US" sz="2000" b="1" dirty="0" smtClean="0"/>
                <a:t>Interest</a:t>
              </a:r>
              <a:endParaRPr lang="en-US" sz="2000" b="1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572000" y="3430743"/>
              <a:ext cx="2286000" cy="2286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DOT IntelliDrive</a:t>
              </a:r>
              <a:r>
                <a:rPr lang="en-US" sz="2000" b="1" baseline="30000" dirty="0" smtClean="0"/>
                <a:t>SM</a:t>
              </a:r>
            </a:p>
            <a:p>
              <a:pPr algn="ctr"/>
              <a:r>
                <a:rPr lang="en-US" sz="2000" b="1" dirty="0" smtClean="0"/>
                <a:t>Initiative</a:t>
              </a:r>
              <a:endParaRPr lang="en-US" sz="2000" b="1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6858000" y="4572000"/>
              <a:ext cx="2286000" cy="2286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VDT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market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98" y="4938504"/>
            <a:ext cx="8853702" cy="14622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2016, connectivity will be a “critical buying consideration” on par with fuel efficiency, safety, etc.</a:t>
            </a:r>
          </a:p>
          <a:p>
            <a:r>
              <a:rPr lang="en-US" dirty="0" smtClean="0"/>
              <a:t>2020, 30-90 million connected vehicles.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2288" y="1299483"/>
            <a:ext cx="5927061" cy="35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178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interest in transportation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7660" y="1398505"/>
            <a:ext cx="8093144" cy="48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8252" y="5704072"/>
            <a:ext cx="1787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</a:rPr>
              <a:t>Data from JPO survey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519064"/>
            <a:ext cx="8229600" cy="80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Wingdings" pitchFamily="2" charset="2"/>
              <a:buChar char="v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IntelliDrive</a:t>
            </a:r>
            <a:r>
              <a:rPr lang="en-US" baseline="30000" dirty="0" smtClean="0"/>
              <a:t>SM</a:t>
            </a:r>
            <a:r>
              <a:rPr lang="en-US" dirty="0" smtClean="0"/>
              <a:t>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9" y="1324434"/>
            <a:ext cx="8229600" cy="3595909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IntelliDrive</a:t>
            </a:r>
            <a:r>
              <a:rPr lang="en-US" sz="2800" baseline="30000" dirty="0" smtClean="0"/>
              <a:t>SM</a:t>
            </a:r>
            <a:r>
              <a:rPr lang="en-US" sz="2800" dirty="0" smtClean="0"/>
              <a:t> is a suite of technologies and applications that use wireless communications</a:t>
            </a:r>
          </a:p>
          <a:p>
            <a:r>
              <a:rPr lang="en-US" sz="2800" dirty="0" smtClean="0"/>
              <a:t>IntelliDrive</a:t>
            </a:r>
            <a:r>
              <a:rPr lang="en-US" sz="2800" baseline="30000" dirty="0" smtClean="0"/>
              <a:t>SM</a:t>
            </a:r>
            <a:r>
              <a:rPr lang="en-US" sz="2800" dirty="0" smtClean="0"/>
              <a:t> applications provide connectivity:</a:t>
            </a:r>
          </a:p>
          <a:p>
            <a:pPr lvl="1"/>
            <a:r>
              <a:rPr lang="en-US" sz="2400" dirty="0" smtClean="0"/>
              <a:t>with and among vehicles</a:t>
            </a:r>
          </a:p>
          <a:p>
            <a:pPr lvl="1"/>
            <a:r>
              <a:rPr lang="en-US" sz="2400" dirty="0" smtClean="0"/>
              <a:t>between vehicles and the roadway infrastructure</a:t>
            </a:r>
          </a:p>
          <a:p>
            <a:pPr lvl="1"/>
            <a:r>
              <a:rPr lang="en-US" sz="2400" dirty="0" smtClean="0"/>
              <a:t>among vehicles, infrastructure, and wireless devices (consumer electronics, such as cell phones and PDAs) that are carried by drivers, pedestrians, and bicyclists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35384" y="5192997"/>
            <a:ext cx="408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andara" pitchFamily="34" charset="0"/>
              </a:rPr>
              <a:t>http://www.intellidriveusa.org</a:t>
            </a:r>
            <a:endParaRPr lang="en-US" sz="2400" b="1" i="1" dirty="0">
              <a:latin typeface="Candara" pitchFamily="34" charset="0"/>
            </a:endParaRP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139C67-709D-42FC-BE85-0777D005FC1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5" descr="IntelliDrive 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9017" y="4959215"/>
            <a:ext cx="2381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data in IntelliDrive</a:t>
            </a:r>
            <a:r>
              <a:rPr lang="en-US" baseline="30000" dirty="0" smtClean="0"/>
              <a:t>SM</a:t>
            </a:r>
            <a:endParaRPr lang="en-US" baseline="30000" dirty="0"/>
          </a:p>
        </p:txBody>
      </p:sp>
      <p:sp>
        <p:nvSpPr>
          <p:cNvPr id="2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139C67-709D-42FC-BE85-0777D005FC1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2" name="Picture 7" descr="vde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3776" y="1274829"/>
            <a:ext cx="7561944" cy="4981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431</Words>
  <Application>Microsoft Office PowerPoint</Application>
  <PresentationFormat>On-screen Show (4:3)</PresentationFormat>
  <Paragraphs>95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AWARE Today. ALIVE Tomorrow. </vt:lpstr>
      <vt:lpstr>Objective</vt:lpstr>
      <vt:lpstr>Slide 3</vt:lpstr>
      <vt:lpstr>Research Applications Laboratory</vt:lpstr>
      <vt:lpstr>The promise of mobile observations</vt:lpstr>
      <vt:lpstr>Transportation market trends</vt:lpstr>
      <vt:lpstr>Consumer interest in transportation information</vt:lpstr>
      <vt:lpstr>The IntelliDriveSM initiative</vt:lpstr>
      <vt:lpstr>Vehicle data in IntelliDriveSM</vt:lpstr>
      <vt:lpstr>Temperature accuracy (DTE09)</vt:lpstr>
      <vt:lpstr>Vehicle Data Translator (VDT) Concept</vt:lpstr>
      <vt:lpstr>Mixed</vt:lpstr>
      <vt:lpstr>Display</vt:lpstr>
      <vt:lpstr>VDT display</vt:lpstr>
      <vt:lpstr>NWS Polygon Warnings</vt:lpstr>
      <vt:lpstr>NWS watch / warning information</vt:lpstr>
      <vt:lpstr>NWS Story of the Day</vt:lpstr>
      <vt:lpstr>Twitter Feeds</vt:lpstr>
      <vt:lpstr>What else could we add?</vt:lpstr>
      <vt:lpstr>What about forecasts?</vt:lpstr>
      <vt:lpstr>Event Summaries</vt:lpstr>
      <vt:lpstr>it's not the end, it's merely the beginning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TOPR1 Task 3 Briefing</dc:title>
  <dc:creator>Sheldon Drobot</dc:creator>
  <cp:lastModifiedBy>Sheldon Drobot</cp:lastModifiedBy>
  <cp:revision>195</cp:revision>
  <dcterms:created xsi:type="dcterms:W3CDTF">2010-02-02T19:45:06Z</dcterms:created>
  <dcterms:modified xsi:type="dcterms:W3CDTF">2010-10-27T03:13:31Z</dcterms:modified>
</cp:coreProperties>
</file>